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17" r:id="rId5"/>
    <p:sldId id="307" r:id="rId6"/>
    <p:sldId id="308" r:id="rId7"/>
    <p:sldId id="309" r:id="rId8"/>
    <p:sldId id="278" r:id="rId9"/>
    <p:sldId id="322" r:id="rId10"/>
    <p:sldId id="324" r:id="rId11"/>
    <p:sldId id="325" r:id="rId12"/>
    <p:sldId id="326" r:id="rId13"/>
    <p:sldId id="327" r:id="rId14"/>
    <p:sldId id="328" r:id="rId15"/>
    <p:sldId id="330" r:id="rId16"/>
    <p:sldId id="329" r:id="rId17"/>
    <p:sldId id="318" r:id="rId18"/>
    <p:sldId id="331" r:id="rId19"/>
    <p:sldId id="337" r:id="rId20"/>
    <p:sldId id="338" r:id="rId21"/>
    <p:sldId id="339" r:id="rId22"/>
    <p:sldId id="320" r:id="rId23"/>
    <p:sldId id="340" r:id="rId24"/>
    <p:sldId id="343" r:id="rId25"/>
    <p:sldId id="344" r:id="rId26"/>
    <p:sldId id="347" r:id="rId27"/>
    <p:sldId id="263" r:id="rId28"/>
    <p:sldId id="348" r:id="rId29"/>
    <p:sldId id="3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84B34-A65B-4518-B61F-EB6A957538E2}" v="180" dt="2025-04-14T17:11:15.635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5405" autoAdjust="0"/>
  </p:normalViewPr>
  <p:slideViewPr>
    <p:cSldViewPr snapToGrid="0">
      <p:cViewPr varScale="1">
        <p:scale>
          <a:sx n="105" d="100"/>
          <a:sy n="105" d="100"/>
        </p:scale>
        <p:origin x="164" y="5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dhuja Vankineni" userId="ab8c6d57cc3d62da" providerId="LiveId" clId="{09484B34-A65B-4518-B61F-EB6A957538E2}"/>
    <pc:docChg chg="undo redo custSel addSld delSld modSld sldOrd">
      <pc:chgData name="Sindhuja Vankineni" userId="ab8c6d57cc3d62da" providerId="LiveId" clId="{09484B34-A65B-4518-B61F-EB6A957538E2}" dt="2025-04-14T17:12:52.892" v="1067" actId="20577"/>
      <pc:docMkLst>
        <pc:docMk/>
      </pc:docMkLst>
      <pc:sldChg chg="modSp mod">
        <pc:chgData name="Sindhuja Vankineni" userId="ab8c6d57cc3d62da" providerId="LiveId" clId="{09484B34-A65B-4518-B61F-EB6A957538E2}" dt="2025-04-14T07:34:24.170" v="520" actId="20577"/>
        <pc:sldMkLst>
          <pc:docMk/>
          <pc:sldMk cId="1096717490" sldId="263"/>
        </pc:sldMkLst>
        <pc:spChg chg="mod">
          <ac:chgData name="Sindhuja Vankineni" userId="ab8c6d57cc3d62da" providerId="LiveId" clId="{09484B34-A65B-4518-B61F-EB6A957538E2}" dt="2025-04-14T07:34:24.170" v="520" actId="20577"/>
          <ac:spMkLst>
            <pc:docMk/>
            <pc:sldMk cId="1096717490" sldId="263"/>
            <ac:spMk id="11" creationId="{2A3D95EF-8A67-7F71-37EF-9EB02511B163}"/>
          </ac:spMkLst>
        </pc:spChg>
      </pc:sldChg>
      <pc:sldChg chg="addSp delSp modSp mod modMedia setBg modClrScheme delAnim chgLayout">
        <pc:chgData name="Sindhuja Vankineni" userId="ab8c6d57cc3d62da" providerId="LiveId" clId="{09484B34-A65B-4518-B61F-EB6A957538E2}" dt="2025-04-14T07:02:22.788" v="312" actId="1076"/>
        <pc:sldMkLst>
          <pc:docMk/>
          <pc:sldMk cId="520000563" sldId="278"/>
        </pc:sldMkLst>
        <pc:spChg chg="mod">
          <ac:chgData name="Sindhuja Vankineni" userId="ab8c6d57cc3d62da" providerId="LiveId" clId="{09484B34-A65B-4518-B61F-EB6A957538E2}" dt="2025-04-14T07:02:22.788" v="312" actId="1076"/>
          <ac:spMkLst>
            <pc:docMk/>
            <pc:sldMk cId="520000563" sldId="278"/>
            <ac:spMk id="3" creationId="{61377AF6-2477-81EC-D1BC-43FD72DF18F6}"/>
          </ac:spMkLst>
        </pc:spChg>
        <pc:spChg chg="add del mod">
          <ac:chgData name="Sindhuja Vankineni" userId="ab8c6d57cc3d62da" providerId="LiveId" clId="{09484B34-A65B-4518-B61F-EB6A957538E2}" dt="2025-04-14T07:02:07.031" v="310" actId="26606"/>
          <ac:spMkLst>
            <pc:docMk/>
            <pc:sldMk cId="520000563" sldId="278"/>
            <ac:spMk id="5" creationId="{162333B3-D0E6-34A0-517D-7B07CE3DCCDF}"/>
          </ac:spMkLst>
        </pc:spChg>
        <pc:spChg chg="add del mod">
          <ac:chgData name="Sindhuja Vankineni" userId="ab8c6d57cc3d62da" providerId="LiveId" clId="{09484B34-A65B-4518-B61F-EB6A957538E2}" dt="2025-04-14T07:02:12.428" v="311" actId="21"/>
          <ac:spMkLst>
            <pc:docMk/>
            <pc:sldMk cId="520000563" sldId="278"/>
            <ac:spMk id="10" creationId="{5B2082C2-B36A-463C-EE8F-FB088A40ADB1}"/>
          </ac:spMkLst>
        </pc:spChg>
        <pc:spChg chg="add del mod">
          <ac:chgData name="Sindhuja Vankineni" userId="ab8c6d57cc3d62da" providerId="LiveId" clId="{09484B34-A65B-4518-B61F-EB6A957538E2}" dt="2025-04-14T07:02:00.822" v="303" actId="26606"/>
          <ac:spMkLst>
            <pc:docMk/>
            <pc:sldMk cId="520000563" sldId="278"/>
            <ac:spMk id="11" creationId="{CC4AAF51-47DC-B557-177A-3082205415E5}"/>
          </ac:spMkLst>
        </pc:spChg>
        <pc:spChg chg="add del mod">
          <ac:chgData name="Sindhuja Vankineni" userId="ab8c6d57cc3d62da" providerId="LiveId" clId="{09484B34-A65B-4518-B61F-EB6A957538E2}" dt="2025-04-14T07:02:00.822" v="303" actId="26606"/>
          <ac:spMkLst>
            <pc:docMk/>
            <pc:sldMk cId="520000563" sldId="278"/>
            <ac:spMk id="13" creationId="{BBCD8529-A31F-6D21-F3CA-52D170D8BBAF}"/>
          </ac:spMkLst>
        </pc:spChg>
        <pc:spChg chg="add del mod">
          <ac:chgData name="Sindhuja Vankineni" userId="ab8c6d57cc3d62da" providerId="LiveId" clId="{09484B34-A65B-4518-B61F-EB6A957538E2}" dt="2025-04-14T07:02:03.121" v="307" actId="26606"/>
          <ac:spMkLst>
            <pc:docMk/>
            <pc:sldMk cId="520000563" sldId="278"/>
            <ac:spMk id="15" creationId="{548F2666-1B32-0BBA-7E46-86204369AB78}"/>
          </ac:spMkLst>
        </pc:spChg>
        <pc:spChg chg="add del mod">
          <ac:chgData name="Sindhuja Vankineni" userId="ab8c6d57cc3d62da" providerId="LiveId" clId="{09484B34-A65B-4518-B61F-EB6A957538E2}" dt="2025-04-14T07:02:03.121" v="307" actId="26606"/>
          <ac:spMkLst>
            <pc:docMk/>
            <pc:sldMk cId="520000563" sldId="278"/>
            <ac:spMk id="17" creationId="{102FA145-56A7-5A24-DCAA-383614B376F6}"/>
          </ac:spMkLst>
        </pc:spChg>
        <pc:picChg chg="del">
          <ac:chgData name="Sindhuja Vankineni" userId="ab8c6d57cc3d62da" providerId="LiveId" clId="{09484B34-A65B-4518-B61F-EB6A957538E2}" dt="2025-04-14T07:01:46.297" v="301" actId="21"/>
          <ac:picMkLst>
            <pc:docMk/>
            <pc:sldMk cId="520000563" sldId="278"/>
            <ac:picMk id="4" creationId="{0DEBEDD0-2C97-CD36-23CF-99F082806824}"/>
          </ac:picMkLst>
        </pc:picChg>
        <pc:picChg chg="add del">
          <ac:chgData name="Sindhuja Vankineni" userId="ab8c6d57cc3d62da" providerId="LiveId" clId="{09484B34-A65B-4518-B61F-EB6A957538E2}" dt="2025-04-14T07:02:00.822" v="303" actId="26606"/>
          <ac:picMkLst>
            <pc:docMk/>
            <pc:sldMk cId="520000563" sldId="278"/>
            <ac:picMk id="7" creationId="{4735F1BB-1B07-20D0-600A-A239AA1415AF}"/>
          </ac:picMkLst>
        </pc:picChg>
        <pc:picChg chg="add del mod">
          <ac:chgData name="Sindhuja Vankineni" userId="ab8c6d57cc3d62da" providerId="LiveId" clId="{09484B34-A65B-4518-B61F-EB6A957538E2}" dt="2025-04-14T07:02:03.121" v="307" actId="26606"/>
          <ac:picMkLst>
            <pc:docMk/>
            <pc:sldMk cId="520000563" sldId="278"/>
            <ac:picMk id="16" creationId="{24287F2D-AD58-0360-CBE7-7E432576E73C}"/>
          </ac:picMkLst>
        </pc:picChg>
      </pc:sldChg>
      <pc:sldChg chg="modSp mod">
        <pc:chgData name="Sindhuja Vankineni" userId="ab8c6d57cc3d62da" providerId="LiveId" clId="{09484B34-A65B-4518-B61F-EB6A957538E2}" dt="2025-04-14T07:07:21.777" v="403" actId="20577"/>
        <pc:sldMkLst>
          <pc:docMk/>
          <pc:sldMk cId="586478555" sldId="307"/>
        </pc:sldMkLst>
        <pc:graphicFrameChg chg="modGraphic">
          <ac:chgData name="Sindhuja Vankineni" userId="ab8c6d57cc3d62da" providerId="LiveId" clId="{09484B34-A65B-4518-B61F-EB6A957538E2}" dt="2025-04-14T07:07:21.777" v="403" actId="20577"/>
          <ac:graphicFrameMkLst>
            <pc:docMk/>
            <pc:sldMk cId="586478555" sldId="307"/>
            <ac:graphicFrameMk id="6" creationId="{0D6FB95E-6987-A57C-3663-3FD6F6FAC24E}"/>
          </ac:graphicFrameMkLst>
        </pc:graphicFrameChg>
      </pc:sldChg>
      <pc:sldChg chg="addSp delSp modSp mod modClrScheme chgLayout">
        <pc:chgData name="Sindhuja Vankineni" userId="ab8c6d57cc3d62da" providerId="LiveId" clId="{09484B34-A65B-4518-B61F-EB6A957538E2}" dt="2025-04-14T07:02:48.433" v="315" actId="21"/>
        <pc:sldMkLst>
          <pc:docMk/>
          <pc:sldMk cId="2222324472" sldId="308"/>
        </pc:sldMkLst>
        <pc:spChg chg="mod">
          <ac:chgData name="Sindhuja Vankineni" userId="ab8c6d57cc3d62da" providerId="LiveId" clId="{09484B34-A65B-4518-B61F-EB6A957538E2}" dt="2025-04-14T07:02:41.102" v="314" actId="26606"/>
          <ac:spMkLst>
            <pc:docMk/>
            <pc:sldMk cId="2222324472" sldId="308"/>
            <ac:spMk id="2" creationId="{2403EE45-3924-5A20-4FDE-7EA6BBEBD06F}"/>
          </ac:spMkLst>
        </pc:spChg>
        <pc:spChg chg="add del mod">
          <ac:chgData name="Sindhuja Vankineni" userId="ab8c6d57cc3d62da" providerId="LiveId" clId="{09484B34-A65B-4518-B61F-EB6A957538E2}" dt="2025-04-14T06:59:58.490" v="300" actId="26606"/>
          <ac:spMkLst>
            <pc:docMk/>
            <pc:sldMk cId="2222324472" sldId="308"/>
            <ac:spMk id="5" creationId="{D0FE22C2-7220-28DF-9214-357419A4CD92}"/>
          </ac:spMkLst>
        </pc:spChg>
        <pc:spChg chg="add del mod">
          <ac:chgData name="Sindhuja Vankineni" userId="ab8c6d57cc3d62da" providerId="LiveId" clId="{09484B34-A65B-4518-B61F-EB6A957538E2}" dt="2025-04-14T07:02:48.433" v="315" actId="21"/>
          <ac:spMkLst>
            <pc:docMk/>
            <pc:sldMk cId="2222324472" sldId="308"/>
            <ac:spMk id="7" creationId="{626F6247-3632-3989-E20D-6D4426E73FAD}"/>
          </ac:spMkLst>
        </pc:spChg>
        <pc:picChg chg="add del mod ord">
          <ac:chgData name="Sindhuja Vankineni" userId="ab8c6d57cc3d62da" providerId="LiveId" clId="{09484B34-A65B-4518-B61F-EB6A957538E2}" dt="2025-04-14T07:02:32.658" v="313" actId="21"/>
          <ac:picMkLst>
            <pc:docMk/>
            <pc:sldMk cId="2222324472" sldId="308"/>
            <ac:picMk id="3" creationId="{9619A3D0-4873-A2E5-A1D7-452F600B2BAA}"/>
          </ac:picMkLst>
        </pc:picChg>
        <pc:picChg chg="del">
          <ac:chgData name="Sindhuja Vankineni" userId="ab8c6d57cc3d62da" providerId="LiveId" clId="{09484B34-A65B-4518-B61F-EB6A957538E2}" dt="2025-04-14T06:59:02.959" v="289" actId="21"/>
          <ac:picMkLst>
            <pc:docMk/>
            <pc:sldMk cId="2222324472" sldId="308"/>
            <ac:picMk id="8" creationId="{FFD2BD9F-962D-9BA5-14BE-C9CD52FEF9C7}"/>
          </ac:picMkLst>
        </pc:picChg>
      </pc:sldChg>
      <pc:sldChg chg="addSp delSp modSp mod modClrScheme chgLayout">
        <pc:chgData name="Sindhuja Vankineni" userId="ab8c6d57cc3d62da" providerId="LiveId" clId="{09484B34-A65B-4518-B61F-EB6A957538E2}" dt="2025-04-14T07:06:52.562" v="373" actId="26606"/>
        <pc:sldMkLst>
          <pc:docMk/>
          <pc:sldMk cId="1966913227" sldId="309"/>
        </pc:sldMkLst>
        <pc:spChg chg="mod ord modVis">
          <ac:chgData name="Sindhuja Vankineni" userId="ab8c6d57cc3d62da" providerId="LiveId" clId="{09484B34-A65B-4518-B61F-EB6A957538E2}" dt="2025-04-14T07:06:08.663" v="366" actId="26606"/>
          <ac:spMkLst>
            <pc:docMk/>
            <pc:sldMk cId="1966913227" sldId="309"/>
            <ac:spMk id="3" creationId="{50CD348E-9357-0442-4555-AF6B4AFE34B6}"/>
          </ac:spMkLst>
        </pc:spChg>
        <pc:spChg chg="mod ord">
          <ac:chgData name="Sindhuja Vankineni" userId="ab8c6d57cc3d62da" providerId="LiveId" clId="{09484B34-A65B-4518-B61F-EB6A957538E2}" dt="2025-04-14T07:06:52.562" v="373" actId="26606"/>
          <ac:spMkLst>
            <pc:docMk/>
            <pc:sldMk cId="1966913227" sldId="309"/>
            <ac:spMk id="8" creationId="{BCFDA37B-399A-B9F0-7A7D-2A891EB7FFA6}"/>
          </ac:spMkLst>
        </pc:spChg>
        <pc:spChg chg="mod">
          <ac:chgData name="Sindhuja Vankineni" userId="ab8c6d57cc3d62da" providerId="LiveId" clId="{09484B34-A65B-4518-B61F-EB6A957538E2}" dt="2025-04-14T07:06:08.663" v="366" actId="26606"/>
          <ac:spMkLst>
            <pc:docMk/>
            <pc:sldMk cId="1966913227" sldId="309"/>
            <ac:spMk id="19" creationId="{A7BE12AD-D808-BDE0-3EB8-5BC50B1D8474}"/>
          </ac:spMkLst>
        </pc:spChg>
        <pc:picChg chg="add">
          <ac:chgData name="Sindhuja Vankineni" userId="ab8c6d57cc3d62da" providerId="LiveId" clId="{09484B34-A65B-4518-B61F-EB6A957538E2}" dt="2025-04-14T07:02:54.143" v="316"/>
          <ac:picMkLst>
            <pc:docMk/>
            <pc:sldMk cId="1966913227" sldId="309"/>
            <ac:picMk id="2" creationId="{3F010DD8-9B63-2FAC-2E4F-E4216FBFEEB0}"/>
          </ac:picMkLst>
        </pc:picChg>
        <pc:picChg chg="add del mod ord">
          <ac:chgData name="Sindhuja Vankineni" userId="ab8c6d57cc3d62da" providerId="LiveId" clId="{09484B34-A65B-4518-B61F-EB6A957538E2}" dt="2025-04-14T07:04:41.710" v="347" actId="21"/>
          <ac:picMkLst>
            <pc:docMk/>
            <pc:sldMk cId="1966913227" sldId="309"/>
            <ac:picMk id="5" creationId="{F929DFFD-3196-A6CA-3D4E-61F6E31D82AE}"/>
          </ac:picMkLst>
        </pc:picChg>
        <pc:picChg chg="add mod ord modCrop">
          <ac:chgData name="Sindhuja Vankineni" userId="ab8c6d57cc3d62da" providerId="LiveId" clId="{09484B34-A65B-4518-B61F-EB6A957538E2}" dt="2025-04-14T07:06:52.562" v="373" actId="26606"/>
          <ac:picMkLst>
            <pc:docMk/>
            <pc:sldMk cId="1966913227" sldId="309"/>
            <ac:picMk id="6" creationId="{9C36ACF1-D9FA-C9C2-F3A4-1D2257466A8A}"/>
          </ac:picMkLst>
        </pc:picChg>
      </pc:sldChg>
      <pc:sldChg chg="del">
        <pc:chgData name="Sindhuja Vankineni" userId="ab8c6d57cc3d62da" providerId="LiveId" clId="{09484B34-A65B-4518-B61F-EB6A957538E2}" dt="2025-04-14T06:42:06.915" v="148" actId="2696"/>
        <pc:sldMkLst>
          <pc:docMk/>
          <pc:sldMk cId="4230106960" sldId="310"/>
        </pc:sldMkLst>
      </pc:sldChg>
      <pc:sldChg chg="add del">
        <pc:chgData name="Sindhuja Vankineni" userId="ab8c6d57cc3d62da" providerId="LiveId" clId="{09484B34-A65B-4518-B61F-EB6A957538E2}" dt="2025-04-14T06:38:18.995" v="112" actId="2696"/>
        <pc:sldMkLst>
          <pc:docMk/>
          <pc:sldMk cId="3748348926" sldId="311"/>
        </pc:sldMkLst>
      </pc:sldChg>
      <pc:sldChg chg="del">
        <pc:chgData name="Sindhuja Vankineni" userId="ab8c6d57cc3d62da" providerId="LiveId" clId="{09484B34-A65B-4518-B61F-EB6A957538E2}" dt="2025-04-14T06:37:59.374" v="106" actId="2696"/>
        <pc:sldMkLst>
          <pc:docMk/>
          <pc:sldMk cId="859909800" sldId="312"/>
        </pc:sldMkLst>
      </pc:sldChg>
      <pc:sldChg chg="del">
        <pc:chgData name="Sindhuja Vankineni" userId="ab8c6d57cc3d62da" providerId="LiveId" clId="{09484B34-A65B-4518-B61F-EB6A957538E2}" dt="2025-04-14T06:38:06.895" v="108" actId="2696"/>
        <pc:sldMkLst>
          <pc:docMk/>
          <pc:sldMk cId="4132147533" sldId="314"/>
        </pc:sldMkLst>
      </pc:sldChg>
      <pc:sldChg chg="del">
        <pc:chgData name="Sindhuja Vankineni" userId="ab8c6d57cc3d62da" providerId="LiveId" clId="{09484B34-A65B-4518-B61F-EB6A957538E2}" dt="2025-04-14T06:38:09.297" v="109" actId="2696"/>
        <pc:sldMkLst>
          <pc:docMk/>
          <pc:sldMk cId="3064996118" sldId="315"/>
        </pc:sldMkLst>
      </pc:sldChg>
      <pc:sldChg chg="del">
        <pc:chgData name="Sindhuja Vankineni" userId="ab8c6d57cc3d62da" providerId="LiveId" clId="{09484B34-A65B-4518-B61F-EB6A957538E2}" dt="2025-04-14T06:38:04.161" v="107" actId="2696"/>
        <pc:sldMkLst>
          <pc:docMk/>
          <pc:sldMk cId="537809529" sldId="316"/>
        </pc:sldMkLst>
      </pc:sldChg>
      <pc:sldChg chg="addSp delSp modSp mod modClrScheme chgLayout">
        <pc:chgData name="Sindhuja Vankineni" userId="ab8c6d57cc3d62da" providerId="LiveId" clId="{09484B34-A65B-4518-B61F-EB6A957538E2}" dt="2025-04-14T07:33:16.400" v="508" actId="21"/>
        <pc:sldMkLst>
          <pc:docMk/>
          <pc:sldMk cId="3070853738" sldId="318"/>
        </pc:sldMkLst>
        <pc:spChg chg="mod">
          <ac:chgData name="Sindhuja Vankineni" userId="ab8c6d57cc3d62da" providerId="LiveId" clId="{09484B34-A65B-4518-B61F-EB6A957538E2}" dt="2025-04-14T07:33:11.023" v="507" actId="26606"/>
          <ac:spMkLst>
            <pc:docMk/>
            <pc:sldMk cId="3070853738" sldId="318"/>
            <ac:spMk id="2" creationId="{4D543D26-27CA-C3DC-01C5-9029BD51A6F0}"/>
          </ac:spMkLst>
        </pc:spChg>
        <pc:spChg chg="add del mod">
          <ac:chgData name="Sindhuja Vankineni" userId="ab8c6d57cc3d62da" providerId="LiveId" clId="{09484B34-A65B-4518-B61F-EB6A957538E2}" dt="2025-04-14T07:33:11.023" v="507" actId="26606"/>
          <ac:spMkLst>
            <pc:docMk/>
            <pc:sldMk cId="3070853738" sldId="318"/>
            <ac:spMk id="4" creationId="{A73CD7E6-FAB8-8806-FA6E-A5CE408F0137}"/>
          </ac:spMkLst>
        </pc:spChg>
        <pc:spChg chg="add del mod">
          <ac:chgData name="Sindhuja Vankineni" userId="ab8c6d57cc3d62da" providerId="LiveId" clId="{09484B34-A65B-4518-B61F-EB6A957538E2}" dt="2025-04-14T07:33:16.400" v="508" actId="21"/>
          <ac:spMkLst>
            <pc:docMk/>
            <pc:sldMk cId="3070853738" sldId="318"/>
            <ac:spMk id="9" creationId="{A7AEC800-4D41-DE14-9CE1-7A8C5BD4AA34}"/>
          </ac:spMkLst>
        </pc:spChg>
        <pc:picChg chg="del">
          <ac:chgData name="Sindhuja Vankineni" userId="ab8c6d57cc3d62da" providerId="LiveId" clId="{09484B34-A65B-4518-B61F-EB6A957538E2}" dt="2025-04-14T07:33:02.964" v="506" actId="21"/>
          <ac:picMkLst>
            <pc:docMk/>
            <pc:sldMk cId="3070853738" sldId="318"/>
            <ac:picMk id="8" creationId="{3A7A962A-C2D3-9920-426A-4775D8A1D373}"/>
          </ac:picMkLst>
        </pc:picChg>
      </pc:sldChg>
      <pc:sldChg chg="addSp delSp modSp mod setBg modClrScheme chgLayout">
        <pc:chgData name="Sindhuja Vankineni" userId="ab8c6d57cc3d62da" providerId="LiveId" clId="{09484B34-A65B-4518-B61F-EB6A957538E2}" dt="2025-04-14T07:34:07.605" v="511" actId="21"/>
        <pc:sldMkLst>
          <pc:docMk/>
          <pc:sldMk cId="1212794009" sldId="320"/>
        </pc:sldMkLst>
        <pc:spChg chg="mod">
          <ac:chgData name="Sindhuja Vankineni" userId="ab8c6d57cc3d62da" providerId="LiveId" clId="{09484B34-A65B-4518-B61F-EB6A957538E2}" dt="2025-04-14T07:34:03.403" v="510" actId="26606"/>
          <ac:spMkLst>
            <pc:docMk/>
            <pc:sldMk cId="1212794009" sldId="320"/>
            <ac:spMk id="3" creationId="{DFAB84B5-FDA2-D85D-D720-91EB721C0AF2}"/>
          </ac:spMkLst>
        </pc:spChg>
        <pc:spChg chg="add del mod">
          <ac:chgData name="Sindhuja Vankineni" userId="ab8c6d57cc3d62da" providerId="LiveId" clId="{09484B34-A65B-4518-B61F-EB6A957538E2}" dt="2025-04-14T07:34:03.403" v="510" actId="26606"/>
          <ac:spMkLst>
            <pc:docMk/>
            <pc:sldMk cId="1212794009" sldId="320"/>
            <ac:spMk id="5" creationId="{C7AE22CC-BBF5-FBA6-2107-F77FAFEE1E01}"/>
          </ac:spMkLst>
        </pc:spChg>
        <pc:spChg chg="add del mod">
          <ac:chgData name="Sindhuja Vankineni" userId="ab8c6d57cc3d62da" providerId="LiveId" clId="{09484B34-A65B-4518-B61F-EB6A957538E2}" dt="2025-04-14T07:34:07.605" v="511" actId="21"/>
          <ac:spMkLst>
            <pc:docMk/>
            <pc:sldMk cId="1212794009" sldId="320"/>
            <ac:spMk id="10" creationId="{38D3DE55-00F2-3D99-8E8A-320F41EB63B9}"/>
          </ac:spMkLst>
        </pc:spChg>
        <pc:picChg chg="del">
          <ac:chgData name="Sindhuja Vankineni" userId="ab8c6d57cc3d62da" providerId="LiveId" clId="{09484B34-A65B-4518-B61F-EB6A957538E2}" dt="2025-04-14T07:33:43.595" v="509" actId="21"/>
          <ac:picMkLst>
            <pc:docMk/>
            <pc:sldMk cId="1212794009" sldId="320"/>
            <ac:picMk id="4" creationId="{64E2FC08-94EF-9FBE-73AD-3BB167F4A4E6}"/>
          </ac:picMkLst>
        </pc:picChg>
      </pc:sldChg>
      <pc:sldChg chg="addSp delSp modSp mod setBg modClrScheme chgLayout">
        <pc:chgData name="Sindhuja Vankineni" userId="ab8c6d57cc3d62da" providerId="LiveId" clId="{09484B34-A65B-4518-B61F-EB6A957538E2}" dt="2025-04-14T07:04:08.763" v="344" actId="26606"/>
        <pc:sldMkLst>
          <pc:docMk/>
          <pc:sldMk cId="147267839" sldId="322"/>
        </pc:sldMkLst>
        <pc:spChg chg="mod">
          <ac:chgData name="Sindhuja Vankineni" userId="ab8c6d57cc3d62da" providerId="LiveId" clId="{09484B34-A65B-4518-B61F-EB6A957538E2}" dt="2025-04-14T07:04:08.763" v="344" actId="26606"/>
          <ac:spMkLst>
            <pc:docMk/>
            <pc:sldMk cId="147267839" sldId="322"/>
            <ac:spMk id="2" creationId="{66B35E9D-5CEE-1169-BF12-33095A3A14D7}"/>
          </ac:spMkLst>
        </pc:spChg>
        <pc:spChg chg="mod">
          <ac:chgData name="Sindhuja Vankineni" userId="ab8c6d57cc3d62da" providerId="LiveId" clId="{09484B34-A65B-4518-B61F-EB6A957538E2}" dt="2025-04-14T07:04:08.763" v="344" actId="26606"/>
          <ac:spMkLst>
            <pc:docMk/>
            <pc:sldMk cId="147267839" sldId="322"/>
            <ac:spMk id="11" creationId="{1E688254-6191-C240-0492-D23D0B6F0E9A}"/>
          </ac:spMkLst>
        </pc:spChg>
        <pc:spChg chg="add del mod">
          <ac:chgData name="Sindhuja Vankineni" userId="ab8c6d57cc3d62da" providerId="LiveId" clId="{09484B34-A65B-4518-B61F-EB6A957538E2}" dt="2025-04-14T07:04:08.763" v="344" actId="26606"/>
          <ac:spMkLst>
            <pc:docMk/>
            <pc:sldMk cId="147267839" sldId="322"/>
            <ac:spMk id="22" creationId="{E40D5F61-E9C7-0085-99EA-4BB10E541A36}"/>
          </ac:spMkLst>
        </pc:spChg>
        <pc:spChg chg="add del mod">
          <ac:chgData name="Sindhuja Vankineni" userId="ab8c6d57cc3d62da" providerId="LiveId" clId="{09484B34-A65B-4518-B61F-EB6A957538E2}" dt="2025-04-14T07:04:02.809" v="340" actId="26606"/>
          <ac:spMkLst>
            <pc:docMk/>
            <pc:sldMk cId="147267839" sldId="322"/>
            <ac:spMk id="25" creationId="{E40D5F61-E9C7-0085-99EA-4BB10E541A36}"/>
          </ac:spMkLst>
        </pc:spChg>
        <pc:graphicFrameChg chg="add mod modGraphic">
          <ac:chgData name="Sindhuja Vankineni" userId="ab8c6d57cc3d62da" providerId="LiveId" clId="{09484B34-A65B-4518-B61F-EB6A957538E2}" dt="2025-04-14T07:04:08.763" v="344" actId="26606"/>
          <ac:graphicFrameMkLst>
            <pc:docMk/>
            <pc:sldMk cId="147267839" sldId="322"/>
            <ac:graphicFrameMk id="20" creationId="{9F038027-113C-5F11-74C7-6AEA02503F9F}"/>
          </ac:graphicFrameMkLst>
        </pc:graphicFrameChg>
      </pc:sldChg>
      <pc:sldChg chg="del">
        <pc:chgData name="Sindhuja Vankineni" userId="ab8c6d57cc3d62da" providerId="LiveId" clId="{09484B34-A65B-4518-B61F-EB6A957538E2}" dt="2025-04-14T06:42:11.773" v="149" actId="2696"/>
        <pc:sldMkLst>
          <pc:docMk/>
          <pc:sldMk cId="2838017290" sldId="323"/>
        </pc:sldMkLst>
      </pc:sldChg>
      <pc:sldChg chg="addSp modSp mod">
        <pc:chgData name="Sindhuja Vankineni" userId="ab8c6d57cc3d62da" providerId="LiveId" clId="{09484B34-A65B-4518-B61F-EB6A957538E2}" dt="2025-04-14T17:06:55.311" v="842" actId="20577"/>
        <pc:sldMkLst>
          <pc:docMk/>
          <pc:sldMk cId="3058121914" sldId="324"/>
        </pc:sldMkLst>
        <pc:spChg chg="mod">
          <ac:chgData name="Sindhuja Vankineni" userId="ab8c6d57cc3d62da" providerId="LiveId" clId="{09484B34-A65B-4518-B61F-EB6A957538E2}" dt="2025-04-14T07:56:33.053" v="609" actId="20577"/>
          <ac:spMkLst>
            <pc:docMk/>
            <pc:sldMk cId="3058121914" sldId="324"/>
            <ac:spMk id="2" creationId="{CF8A4AC9-0352-E8FA-2E07-7040E3979EE0}"/>
          </ac:spMkLst>
        </pc:spChg>
        <pc:spChg chg="mod">
          <ac:chgData name="Sindhuja Vankineni" userId="ab8c6d57cc3d62da" providerId="LiveId" clId="{09484B34-A65B-4518-B61F-EB6A957538E2}" dt="2025-04-14T17:06:55.311" v="842" actId="20577"/>
          <ac:spMkLst>
            <pc:docMk/>
            <pc:sldMk cId="3058121914" sldId="324"/>
            <ac:spMk id="14" creationId="{9FF110A9-7889-65A3-E983-06892C320E9A}"/>
          </ac:spMkLst>
        </pc:spChg>
        <pc:picChg chg="add mod modCrop">
          <ac:chgData name="Sindhuja Vankineni" userId="ab8c6d57cc3d62da" providerId="LiveId" clId="{09484B34-A65B-4518-B61F-EB6A957538E2}" dt="2025-04-14T07:11:15.994" v="406" actId="1076"/>
          <ac:picMkLst>
            <pc:docMk/>
            <pc:sldMk cId="3058121914" sldId="324"/>
            <ac:picMk id="3" creationId="{C2592AE9-A27A-9F6C-D82F-DBB306F76FE9}"/>
          </ac:picMkLst>
        </pc:picChg>
      </pc:sldChg>
      <pc:sldChg chg="addSp delSp modSp mod modClrScheme chgLayout">
        <pc:chgData name="Sindhuja Vankineni" userId="ab8c6d57cc3d62da" providerId="LiveId" clId="{09484B34-A65B-4518-B61F-EB6A957538E2}" dt="2025-04-14T17:07:19.401" v="846"/>
        <pc:sldMkLst>
          <pc:docMk/>
          <pc:sldMk cId="2820876028" sldId="325"/>
        </pc:sldMkLst>
        <pc:spChg chg="mod">
          <ac:chgData name="Sindhuja Vankineni" userId="ab8c6d57cc3d62da" providerId="LiveId" clId="{09484B34-A65B-4518-B61F-EB6A957538E2}" dt="2025-04-14T07:56:39.288" v="611" actId="20577"/>
          <ac:spMkLst>
            <pc:docMk/>
            <pc:sldMk cId="2820876028" sldId="325"/>
            <ac:spMk id="3" creationId="{784B90EB-8007-A1E1-EA39-48B1791DAF4B}"/>
          </ac:spMkLst>
        </pc:spChg>
        <pc:spChg chg="del">
          <ac:chgData name="Sindhuja Vankineni" userId="ab8c6d57cc3d62da" providerId="LiveId" clId="{09484B34-A65B-4518-B61F-EB6A957538E2}" dt="2025-04-14T07:21:27.691" v="446" actId="26606"/>
          <ac:spMkLst>
            <pc:docMk/>
            <pc:sldMk cId="2820876028" sldId="325"/>
            <ac:spMk id="7" creationId="{71BC1D04-ED74-552C-DF3D-F595177E95FB}"/>
          </ac:spMkLst>
        </pc:spChg>
        <pc:spChg chg="mod">
          <ac:chgData name="Sindhuja Vankineni" userId="ab8c6d57cc3d62da" providerId="LiveId" clId="{09484B34-A65B-4518-B61F-EB6A957538E2}" dt="2025-04-14T07:28:13.554" v="470" actId="26606"/>
          <ac:spMkLst>
            <pc:docMk/>
            <pc:sldMk cId="2820876028" sldId="325"/>
            <ac:spMk id="19" creationId="{6BCDCBFB-5BDC-873C-1BFC-D25AAAF5E1B2}"/>
          </ac:spMkLst>
        </pc:spChg>
        <pc:graphicFrameChg chg="add mod modGraphic">
          <ac:chgData name="Sindhuja Vankineni" userId="ab8c6d57cc3d62da" providerId="LiveId" clId="{09484B34-A65B-4518-B61F-EB6A957538E2}" dt="2025-04-14T17:07:19.401" v="846"/>
          <ac:graphicFrameMkLst>
            <pc:docMk/>
            <pc:sldMk cId="2820876028" sldId="325"/>
            <ac:graphicFrameMk id="21" creationId="{E1802E0D-6BF3-0918-B378-F9DD82AFD089}"/>
          </ac:graphicFrameMkLst>
        </pc:graphicFrameChg>
        <pc:picChg chg="add mod">
          <ac:chgData name="Sindhuja Vankineni" userId="ab8c6d57cc3d62da" providerId="LiveId" clId="{09484B34-A65B-4518-B61F-EB6A957538E2}" dt="2025-04-14T07:23:30.218" v="460" actId="931"/>
          <ac:picMkLst>
            <pc:docMk/>
            <pc:sldMk cId="2820876028" sldId="325"/>
            <ac:picMk id="10" creationId="{B811B386-AC65-DD62-9C61-B8C9BD5DDFF5}"/>
          </ac:picMkLst>
        </pc:picChg>
        <pc:picChg chg="add del mod">
          <ac:chgData name="Sindhuja Vankineni" userId="ab8c6d57cc3d62da" providerId="LiveId" clId="{09484B34-A65B-4518-B61F-EB6A957538E2}" dt="2025-04-14T07:29:26.639" v="483" actId="21"/>
          <ac:picMkLst>
            <pc:docMk/>
            <pc:sldMk cId="2820876028" sldId="325"/>
            <ac:picMk id="12" creationId="{21238E42-7034-294B-4571-F60EB2B22323}"/>
          </ac:picMkLst>
        </pc:picChg>
      </pc:sldChg>
      <pc:sldChg chg="addSp modSp mod setBg">
        <pc:chgData name="Sindhuja Vankineni" userId="ab8c6d57cc3d62da" providerId="LiveId" clId="{09484B34-A65B-4518-B61F-EB6A957538E2}" dt="2025-04-14T17:08:41.623" v="938" actId="20577"/>
        <pc:sldMkLst>
          <pc:docMk/>
          <pc:sldMk cId="87857114" sldId="327"/>
        </pc:sldMkLst>
        <pc:spChg chg="mod">
          <ac:chgData name="Sindhuja Vankineni" userId="ab8c6d57cc3d62da" providerId="LiveId" clId="{09484B34-A65B-4518-B61F-EB6A957538E2}" dt="2025-04-14T07:56:48.325" v="616" actId="20577"/>
          <ac:spMkLst>
            <pc:docMk/>
            <pc:sldMk cId="87857114" sldId="327"/>
            <ac:spMk id="2" creationId="{F7F8F4EF-E2FD-797A-02DE-70D21A044D95}"/>
          </ac:spMkLst>
        </pc:spChg>
        <pc:spChg chg="mod">
          <ac:chgData name="Sindhuja Vankineni" userId="ab8c6d57cc3d62da" providerId="LiveId" clId="{09484B34-A65B-4518-B61F-EB6A957538E2}" dt="2025-04-14T07:15:09.259" v="408" actId="26606"/>
          <ac:spMkLst>
            <pc:docMk/>
            <pc:sldMk cId="87857114" sldId="327"/>
            <ac:spMk id="11" creationId="{0CC441E8-05A5-E493-4728-859B236B1F6B}"/>
          </ac:spMkLst>
        </pc:spChg>
        <pc:spChg chg="mod">
          <ac:chgData name="Sindhuja Vankineni" userId="ab8c6d57cc3d62da" providerId="LiveId" clId="{09484B34-A65B-4518-B61F-EB6A957538E2}" dt="2025-04-14T17:08:41.623" v="938" actId="20577"/>
          <ac:spMkLst>
            <pc:docMk/>
            <pc:sldMk cId="87857114" sldId="327"/>
            <ac:spMk id="14" creationId="{F7FA6B61-5195-EF7A-C156-C41335FF7274}"/>
          </ac:spMkLst>
        </pc:spChg>
        <pc:picChg chg="add mod ord">
          <ac:chgData name="Sindhuja Vankineni" userId="ab8c6d57cc3d62da" providerId="LiveId" clId="{09484B34-A65B-4518-B61F-EB6A957538E2}" dt="2025-04-14T07:15:14.626" v="409" actId="14100"/>
          <ac:picMkLst>
            <pc:docMk/>
            <pc:sldMk cId="87857114" sldId="327"/>
            <ac:picMk id="6" creationId="{32EE713A-5C5D-7B6F-B078-D0CD8FAC4671}"/>
          </ac:picMkLst>
        </pc:picChg>
      </pc:sldChg>
      <pc:sldChg chg="addSp delSp modSp mod modClrScheme chgLayout">
        <pc:chgData name="Sindhuja Vankineni" userId="ab8c6d57cc3d62da" providerId="LiveId" clId="{09484B34-A65B-4518-B61F-EB6A957538E2}" dt="2025-04-14T07:56:54.621" v="619" actId="20577"/>
        <pc:sldMkLst>
          <pc:docMk/>
          <pc:sldMk cId="1993447054" sldId="328"/>
        </pc:sldMkLst>
        <pc:spChg chg="mod">
          <ac:chgData name="Sindhuja Vankineni" userId="ab8c6d57cc3d62da" providerId="LiveId" clId="{09484B34-A65B-4518-B61F-EB6A957538E2}" dt="2025-04-14T07:56:54.621" v="619" actId="20577"/>
          <ac:spMkLst>
            <pc:docMk/>
            <pc:sldMk cId="1993447054" sldId="328"/>
            <ac:spMk id="3" creationId="{B4EED23C-A986-69B5-860C-E52F6A9BFF70}"/>
          </ac:spMkLst>
        </pc:spChg>
        <pc:spChg chg="add del mod">
          <ac:chgData name="Sindhuja Vankineni" userId="ab8c6d57cc3d62da" providerId="LiveId" clId="{09484B34-A65B-4518-B61F-EB6A957538E2}" dt="2025-04-14T07:17:48.133" v="428" actId="26606"/>
          <ac:spMkLst>
            <pc:docMk/>
            <pc:sldMk cId="1993447054" sldId="328"/>
            <ac:spMk id="7" creationId="{5FF5F1A9-916B-C3EA-DCD5-1EAC36EC136F}"/>
          </ac:spMkLst>
        </pc:spChg>
        <pc:spChg chg="mod">
          <ac:chgData name="Sindhuja Vankineni" userId="ab8c6d57cc3d62da" providerId="LiveId" clId="{09484B34-A65B-4518-B61F-EB6A957538E2}" dt="2025-04-14T07:17:48.133" v="428" actId="26606"/>
          <ac:spMkLst>
            <pc:docMk/>
            <pc:sldMk cId="1993447054" sldId="328"/>
            <ac:spMk id="19" creationId="{D1DE1E89-E141-CBAC-9699-8A3024B80183}"/>
          </ac:spMkLst>
        </pc:spChg>
        <pc:spChg chg="add del mod">
          <ac:chgData name="Sindhuja Vankineni" userId="ab8c6d57cc3d62da" providerId="LiveId" clId="{09484B34-A65B-4518-B61F-EB6A957538E2}" dt="2025-04-14T07:17:07.997" v="411" actId="26606"/>
          <ac:spMkLst>
            <pc:docMk/>
            <pc:sldMk cId="1993447054" sldId="328"/>
            <ac:spMk id="25" creationId="{FF96B40B-0AE3-DB02-1E8A-06EE012B4A95}"/>
          </ac:spMkLst>
        </pc:spChg>
        <pc:spChg chg="add del mod">
          <ac:chgData name="Sindhuja Vankineni" userId="ab8c6d57cc3d62da" providerId="LiveId" clId="{09484B34-A65B-4518-B61F-EB6A957538E2}" dt="2025-04-14T07:17:26.336" v="417" actId="26606"/>
          <ac:spMkLst>
            <pc:docMk/>
            <pc:sldMk cId="1993447054" sldId="328"/>
            <ac:spMk id="31" creationId="{FF96B40B-0AE3-DB02-1E8A-06EE012B4A95}"/>
          </ac:spMkLst>
        </pc:spChg>
        <pc:spChg chg="add del mod">
          <ac:chgData name="Sindhuja Vankineni" userId="ab8c6d57cc3d62da" providerId="LiveId" clId="{09484B34-A65B-4518-B61F-EB6A957538E2}" dt="2025-04-14T07:17:38.400" v="420" actId="26606"/>
          <ac:spMkLst>
            <pc:docMk/>
            <pc:sldMk cId="1993447054" sldId="328"/>
            <ac:spMk id="39" creationId="{9123AF2D-8646-FC29-7AA3-42359DA9ACC2}"/>
          </ac:spMkLst>
        </pc:spChg>
        <pc:spChg chg="add del mod">
          <ac:chgData name="Sindhuja Vankineni" userId="ab8c6d57cc3d62da" providerId="LiveId" clId="{09484B34-A65B-4518-B61F-EB6A957538E2}" dt="2025-04-14T07:17:40.840" v="422" actId="26606"/>
          <ac:spMkLst>
            <pc:docMk/>
            <pc:sldMk cId="1993447054" sldId="328"/>
            <ac:spMk id="41" creationId="{18209AE3-09D8-90F4-4C25-6F63AA6A1267}"/>
          </ac:spMkLst>
        </pc:spChg>
        <pc:graphicFrameChg chg="add del mod">
          <ac:chgData name="Sindhuja Vankineni" userId="ab8c6d57cc3d62da" providerId="LiveId" clId="{09484B34-A65B-4518-B61F-EB6A957538E2}" dt="2025-04-14T07:17:07.997" v="411" actId="26606"/>
          <ac:graphicFrameMkLst>
            <pc:docMk/>
            <pc:sldMk cId="1993447054" sldId="328"/>
            <ac:graphicFrameMk id="21" creationId="{06BEC66D-C4C6-3693-DE04-C7E38B7DD474}"/>
          </ac:graphicFrameMkLst>
        </pc:graphicFrameChg>
        <pc:graphicFrameChg chg="add del mod">
          <ac:chgData name="Sindhuja Vankineni" userId="ab8c6d57cc3d62da" providerId="LiveId" clId="{09484B34-A65B-4518-B61F-EB6A957538E2}" dt="2025-04-14T07:17:16.751" v="413" actId="26606"/>
          <ac:graphicFrameMkLst>
            <pc:docMk/>
            <pc:sldMk cId="1993447054" sldId="328"/>
            <ac:graphicFrameMk id="27" creationId="{9C967D81-DAE6-6CD3-27DE-D04A5C299E0D}"/>
          </ac:graphicFrameMkLst>
        </pc:graphicFrameChg>
        <pc:graphicFrameChg chg="add del mod">
          <ac:chgData name="Sindhuja Vankineni" userId="ab8c6d57cc3d62da" providerId="LiveId" clId="{09484B34-A65B-4518-B61F-EB6A957538E2}" dt="2025-04-14T07:17:21.577" v="415" actId="26606"/>
          <ac:graphicFrameMkLst>
            <pc:docMk/>
            <pc:sldMk cId="1993447054" sldId="328"/>
            <ac:graphicFrameMk id="29" creationId="{FD552E51-B143-9B44-CF1A-DC02367E2E98}"/>
          </ac:graphicFrameMkLst>
        </pc:graphicFrameChg>
        <pc:graphicFrameChg chg="add del mod">
          <ac:chgData name="Sindhuja Vankineni" userId="ab8c6d57cc3d62da" providerId="LiveId" clId="{09484B34-A65B-4518-B61F-EB6A957538E2}" dt="2025-04-14T07:17:26.336" v="417" actId="26606"/>
          <ac:graphicFrameMkLst>
            <pc:docMk/>
            <pc:sldMk cId="1993447054" sldId="328"/>
            <ac:graphicFrameMk id="32" creationId="{06BEC66D-C4C6-3693-DE04-C7E38B7DD474}"/>
          </ac:graphicFrameMkLst>
        </pc:graphicFrameChg>
        <pc:graphicFrameChg chg="add del mod modGraphic">
          <ac:chgData name="Sindhuja Vankineni" userId="ab8c6d57cc3d62da" providerId="LiveId" clId="{09484B34-A65B-4518-B61F-EB6A957538E2}" dt="2025-04-14T07:36:46.489" v="523"/>
          <ac:graphicFrameMkLst>
            <pc:docMk/>
            <pc:sldMk cId="1993447054" sldId="328"/>
            <ac:graphicFrameMk id="34" creationId="{9C967D81-DAE6-6CD3-27DE-D04A5C299E0D}"/>
          </ac:graphicFrameMkLst>
        </pc:graphicFrameChg>
      </pc:sldChg>
      <pc:sldChg chg="addSp delSp modSp mod modClrScheme chgLayout">
        <pc:chgData name="Sindhuja Vankineni" userId="ab8c6d57cc3d62da" providerId="LiveId" clId="{09484B34-A65B-4518-B61F-EB6A957538E2}" dt="2025-04-14T07:39:20.416" v="525" actId="27957"/>
        <pc:sldMkLst>
          <pc:docMk/>
          <pc:sldMk cId="2516647694" sldId="329"/>
        </pc:sldMkLst>
        <pc:spChg chg="mod">
          <ac:chgData name="Sindhuja Vankineni" userId="ab8c6d57cc3d62da" providerId="LiveId" clId="{09484B34-A65B-4518-B61F-EB6A957538E2}" dt="2025-04-14T07:31:04.877" v="488" actId="26606"/>
          <ac:spMkLst>
            <pc:docMk/>
            <pc:sldMk cId="2516647694" sldId="329"/>
            <ac:spMk id="2" creationId="{6E06A245-9C98-DEF6-1C76-2D4E9B7F19E8}"/>
          </ac:spMkLst>
        </pc:spChg>
        <pc:spChg chg="del">
          <ac:chgData name="Sindhuja Vankineni" userId="ab8c6d57cc3d62da" providerId="LiveId" clId="{09484B34-A65B-4518-B61F-EB6A957538E2}" dt="2025-04-14T07:30:39.542" v="485" actId="26606"/>
          <ac:spMkLst>
            <pc:docMk/>
            <pc:sldMk cId="2516647694" sldId="329"/>
            <ac:spMk id="3" creationId="{B1D68750-A2AA-DE32-D632-AC7459D1A4C5}"/>
          </ac:spMkLst>
        </pc:spChg>
        <pc:spChg chg="mod">
          <ac:chgData name="Sindhuja Vankineni" userId="ab8c6d57cc3d62da" providerId="LiveId" clId="{09484B34-A65B-4518-B61F-EB6A957538E2}" dt="2025-04-14T07:31:04.877" v="488" actId="26606"/>
          <ac:spMkLst>
            <pc:docMk/>
            <pc:sldMk cId="2516647694" sldId="329"/>
            <ac:spMk id="4" creationId="{49125F3F-FE44-A83D-CAE3-CDAFF3675B96}"/>
          </ac:spMkLst>
        </pc:spChg>
        <pc:spChg chg="add del mod">
          <ac:chgData name="Sindhuja Vankineni" userId="ab8c6d57cc3d62da" providerId="LiveId" clId="{09484B34-A65B-4518-B61F-EB6A957538E2}" dt="2025-04-14T07:31:04.877" v="488" actId="26606"/>
          <ac:spMkLst>
            <pc:docMk/>
            <pc:sldMk cId="2516647694" sldId="329"/>
            <ac:spMk id="10" creationId="{4BDACBC3-E9A2-C5B7-890C-EF4146DA3BD6}"/>
          </ac:spMkLst>
        </pc:spChg>
        <pc:spChg chg="add del mod">
          <ac:chgData name="Sindhuja Vankineni" userId="ab8c6d57cc3d62da" providerId="LiveId" clId="{09484B34-A65B-4518-B61F-EB6A957538E2}" dt="2025-04-14T07:31:04.778" v="487" actId="26606"/>
          <ac:spMkLst>
            <pc:docMk/>
            <pc:sldMk cId="2516647694" sldId="329"/>
            <ac:spMk id="15" creationId="{5C71DCCF-9189-4E17-65BE-EEFFB5F2761B}"/>
          </ac:spMkLst>
        </pc:spChg>
        <pc:spChg chg="add del mod">
          <ac:chgData name="Sindhuja Vankineni" userId="ab8c6d57cc3d62da" providerId="LiveId" clId="{09484B34-A65B-4518-B61F-EB6A957538E2}" dt="2025-04-14T07:31:11.226" v="489" actId="21"/>
          <ac:spMkLst>
            <pc:docMk/>
            <pc:sldMk cId="2516647694" sldId="329"/>
            <ac:spMk id="17" creationId="{2E362649-C4C1-67D1-3FD4-D00A6172AC56}"/>
          </ac:spMkLst>
        </pc:spChg>
        <pc:graphicFrameChg chg="add mod modGraphic">
          <ac:chgData name="Sindhuja Vankineni" userId="ab8c6d57cc3d62da" providerId="LiveId" clId="{09484B34-A65B-4518-B61F-EB6A957538E2}" dt="2025-04-14T07:39:20.416" v="525" actId="27957"/>
          <ac:graphicFrameMkLst>
            <pc:docMk/>
            <pc:sldMk cId="2516647694" sldId="329"/>
            <ac:graphicFrameMk id="6" creationId="{C9458769-4A5A-9EF4-BDB1-E2F0922DDFC6}"/>
          </ac:graphicFrameMkLst>
        </pc:graphicFrameChg>
      </pc:sldChg>
      <pc:sldChg chg="addSp delSp modSp mod setBg modClrScheme chgLayout">
        <pc:chgData name="Sindhuja Vankineni" userId="ab8c6d57cc3d62da" providerId="LiveId" clId="{09484B34-A65B-4518-B61F-EB6A957538E2}" dt="2025-04-14T07:32:48.998" v="505" actId="20577"/>
        <pc:sldMkLst>
          <pc:docMk/>
          <pc:sldMk cId="2367950571" sldId="330"/>
        </pc:sldMkLst>
        <pc:spChg chg="mod">
          <ac:chgData name="Sindhuja Vankineni" userId="ab8c6d57cc3d62da" providerId="LiveId" clId="{09484B34-A65B-4518-B61F-EB6A957538E2}" dt="2025-04-14T07:32:48.998" v="505" actId="20577"/>
          <ac:spMkLst>
            <pc:docMk/>
            <pc:sldMk cId="2367950571" sldId="330"/>
            <ac:spMk id="3" creationId="{1D2D6A90-8FFE-D60A-88D5-8717E2C04FEE}"/>
          </ac:spMkLst>
        </pc:spChg>
        <pc:spChg chg="add del mod">
          <ac:chgData name="Sindhuja Vankineni" userId="ab8c6d57cc3d62da" providerId="LiveId" clId="{09484B34-A65B-4518-B61F-EB6A957538E2}" dt="2025-04-14T07:32:27.153" v="496" actId="26606"/>
          <ac:spMkLst>
            <pc:docMk/>
            <pc:sldMk cId="2367950571" sldId="330"/>
            <ac:spMk id="5" creationId="{1D8AF4F6-2A10-7C94-F5B8-6CDDF50BD8AA}"/>
          </ac:spMkLst>
        </pc:spChg>
        <pc:picChg chg="del">
          <ac:chgData name="Sindhuja Vankineni" userId="ab8c6d57cc3d62da" providerId="LiveId" clId="{09484B34-A65B-4518-B61F-EB6A957538E2}" dt="2025-04-14T07:32:05.515" v="495" actId="21"/>
          <ac:picMkLst>
            <pc:docMk/>
            <pc:sldMk cId="2367950571" sldId="330"/>
            <ac:picMk id="4" creationId="{8DBCFBD7-7578-E03A-7424-84EFC6E28E7B}"/>
          </ac:picMkLst>
        </pc:picChg>
      </pc:sldChg>
      <pc:sldChg chg="addSp delSp modSp del mod">
        <pc:chgData name="Sindhuja Vankineni" userId="ab8c6d57cc3d62da" providerId="LiveId" clId="{09484B34-A65B-4518-B61F-EB6A957538E2}" dt="2025-04-14T06:36:15.105" v="90" actId="2696"/>
        <pc:sldMkLst>
          <pc:docMk/>
          <pc:sldMk cId="1480286739" sldId="332"/>
        </pc:sldMkLst>
        <pc:spChg chg="add">
          <ac:chgData name="Sindhuja Vankineni" userId="ab8c6d57cc3d62da" providerId="LiveId" clId="{09484B34-A65B-4518-B61F-EB6A957538E2}" dt="2025-04-14T06:36:03.679" v="85"/>
          <ac:spMkLst>
            <pc:docMk/>
            <pc:sldMk cId="1480286739" sldId="332"/>
            <ac:spMk id="3" creationId="{9F4B408E-378B-9C99-7B47-017D66A41BF3}"/>
          </ac:spMkLst>
        </pc:spChg>
        <pc:spChg chg="add mod">
          <ac:chgData name="Sindhuja Vankineni" userId="ab8c6d57cc3d62da" providerId="LiveId" clId="{09484B34-A65B-4518-B61F-EB6A957538E2}" dt="2025-04-14T06:36:08.252" v="88"/>
          <ac:spMkLst>
            <pc:docMk/>
            <pc:sldMk cId="1480286739" sldId="332"/>
            <ac:spMk id="4" creationId="{941FD01C-11F3-D275-81EC-3D4D77B496F1}"/>
          </ac:spMkLst>
        </pc:spChg>
        <pc:spChg chg="add del mod">
          <ac:chgData name="Sindhuja Vankineni" userId="ab8c6d57cc3d62da" providerId="LiveId" clId="{09484B34-A65B-4518-B61F-EB6A957538E2}" dt="2025-04-14T06:36:09.336" v="89" actId="20577"/>
          <ac:spMkLst>
            <pc:docMk/>
            <pc:sldMk cId="1480286739" sldId="332"/>
            <ac:spMk id="14" creationId="{6DE7907A-F5BE-A814-EC85-F18F924E7B08}"/>
          </ac:spMkLst>
        </pc:spChg>
      </pc:sldChg>
      <pc:sldChg chg="del">
        <pc:chgData name="Sindhuja Vankineni" userId="ab8c6d57cc3d62da" providerId="LiveId" clId="{09484B34-A65B-4518-B61F-EB6A957538E2}" dt="2025-04-14T06:36:19.199" v="91" actId="2696"/>
        <pc:sldMkLst>
          <pc:docMk/>
          <pc:sldMk cId="1659102679" sldId="333"/>
        </pc:sldMkLst>
      </pc:sldChg>
      <pc:sldChg chg="del">
        <pc:chgData name="Sindhuja Vankineni" userId="ab8c6d57cc3d62da" providerId="LiveId" clId="{09484B34-A65B-4518-B61F-EB6A957538E2}" dt="2025-04-14T06:34:21.438" v="68" actId="2696"/>
        <pc:sldMkLst>
          <pc:docMk/>
          <pc:sldMk cId="1865606659" sldId="335"/>
        </pc:sldMkLst>
      </pc:sldChg>
      <pc:sldChg chg="del">
        <pc:chgData name="Sindhuja Vankineni" userId="ab8c6d57cc3d62da" providerId="LiveId" clId="{09484B34-A65B-4518-B61F-EB6A957538E2}" dt="2025-04-14T06:34:27.648" v="69" actId="2696"/>
        <pc:sldMkLst>
          <pc:docMk/>
          <pc:sldMk cId="1376791205" sldId="336"/>
        </pc:sldMkLst>
      </pc:sldChg>
      <pc:sldChg chg="addSp delSp modSp mod modClrScheme chgLayout">
        <pc:chgData name="Sindhuja Vankineni" userId="ab8c6d57cc3d62da" providerId="LiveId" clId="{09484B34-A65B-4518-B61F-EB6A957538E2}" dt="2025-04-14T17:10:27.507" v="971" actId="20577"/>
        <pc:sldMkLst>
          <pc:docMk/>
          <pc:sldMk cId="3197534983" sldId="337"/>
        </pc:sldMkLst>
        <pc:spChg chg="add">
          <ac:chgData name="Sindhuja Vankineni" userId="ab8c6d57cc3d62da" providerId="LiveId" clId="{09484B34-A65B-4518-B61F-EB6A957538E2}" dt="2025-04-14T06:36:22.793" v="92"/>
          <ac:spMkLst>
            <pc:docMk/>
            <pc:sldMk cId="3197534983" sldId="337"/>
            <ac:spMk id="2" creationId="{A8B5A2DA-3A57-1FEC-72B3-8E41E5FD630F}"/>
          </ac:spMkLst>
        </pc:spChg>
        <pc:spChg chg="mod">
          <ac:chgData name="Sindhuja Vankineni" userId="ab8c6d57cc3d62da" providerId="LiveId" clId="{09484B34-A65B-4518-B61F-EB6A957538E2}" dt="2025-04-14T07:57:05.451" v="620" actId="20577"/>
          <ac:spMkLst>
            <pc:docMk/>
            <pc:sldMk cId="3197534983" sldId="337"/>
            <ac:spMk id="3" creationId="{6E87C130-8D4A-2B35-7340-EFD0E86A08B8}"/>
          </ac:spMkLst>
        </pc:spChg>
        <pc:spChg chg="add mod">
          <ac:chgData name="Sindhuja Vankineni" userId="ab8c6d57cc3d62da" providerId="LiveId" clId="{09484B34-A65B-4518-B61F-EB6A957538E2}" dt="2025-04-14T06:36:27.942" v="97"/>
          <ac:spMkLst>
            <pc:docMk/>
            <pc:sldMk cId="3197534983" sldId="337"/>
            <ac:spMk id="4" creationId="{DF152285-529F-8110-DA9A-6753FD4BC3D5}"/>
          </ac:spMkLst>
        </pc:spChg>
        <pc:spChg chg="add del mod">
          <ac:chgData name="Sindhuja Vankineni" userId="ab8c6d57cc3d62da" providerId="LiveId" clId="{09484B34-A65B-4518-B61F-EB6A957538E2}" dt="2025-04-14T07:43:57.445" v="537" actId="26606"/>
          <ac:spMkLst>
            <pc:docMk/>
            <pc:sldMk cId="3197534983" sldId="337"/>
            <ac:spMk id="7" creationId="{6A49F158-4381-E0FE-423B-1BA5775F4E20}"/>
          </ac:spMkLst>
        </pc:spChg>
        <pc:spChg chg="mod">
          <ac:chgData name="Sindhuja Vankineni" userId="ab8c6d57cc3d62da" providerId="LiveId" clId="{09484B34-A65B-4518-B61F-EB6A957538E2}" dt="2025-04-14T07:43:57.445" v="537" actId="26606"/>
          <ac:spMkLst>
            <pc:docMk/>
            <pc:sldMk cId="3197534983" sldId="337"/>
            <ac:spMk id="19" creationId="{6CD56E2D-DDF0-3E9B-2C2F-CF2AF2C01E5D}"/>
          </ac:spMkLst>
        </pc:spChg>
        <pc:graphicFrameChg chg="add del mod">
          <ac:chgData name="Sindhuja Vankineni" userId="ab8c6d57cc3d62da" providerId="LiveId" clId="{09484B34-A65B-4518-B61F-EB6A957538E2}" dt="2025-04-14T07:42:35.211" v="534" actId="26606"/>
          <ac:graphicFrameMkLst>
            <pc:docMk/>
            <pc:sldMk cId="3197534983" sldId="337"/>
            <ac:graphicFrameMk id="21" creationId="{BF51C690-C58B-5038-B638-8D8F8FFB57F0}"/>
          </ac:graphicFrameMkLst>
        </pc:graphicFrameChg>
        <pc:graphicFrameChg chg="add del mod modGraphic">
          <ac:chgData name="Sindhuja Vankineni" userId="ab8c6d57cc3d62da" providerId="LiveId" clId="{09484B34-A65B-4518-B61F-EB6A957538E2}" dt="2025-04-14T17:10:27.507" v="971" actId="20577"/>
          <ac:graphicFrameMkLst>
            <pc:docMk/>
            <pc:sldMk cId="3197534983" sldId="337"/>
            <ac:graphicFrameMk id="22" creationId="{BF51C690-C58B-5038-B638-8D8F8FFB57F0}"/>
          </ac:graphicFrameMkLst>
        </pc:graphicFrameChg>
        <pc:picChg chg="add del mod modCrop">
          <ac:chgData name="Sindhuja Vankineni" userId="ab8c6d57cc3d62da" providerId="LiveId" clId="{09484B34-A65B-4518-B61F-EB6A957538E2}" dt="2025-04-14T07:41:59.187" v="532" actId="21"/>
          <ac:picMkLst>
            <pc:docMk/>
            <pc:sldMk cId="3197534983" sldId="337"/>
            <ac:picMk id="5" creationId="{3353486C-8952-CAA4-756E-A606B846F64C}"/>
          </ac:picMkLst>
        </pc:picChg>
        <pc:picChg chg="add mod ord">
          <ac:chgData name="Sindhuja Vankineni" userId="ab8c6d57cc3d62da" providerId="LiveId" clId="{09484B34-A65B-4518-B61F-EB6A957538E2}" dt="2025-04-14T07:46:42.787" v="560" actId="1076"/>
          <ac:picMkLst>
            <pc:docMk/>
            <pc:sldMk cId="3197534983" sldId="337"/>
            <ac:picMk id="8" creationId="{400E2E0D-525C-7390-F830-04588F3AE64C}"/>
          </ac:picMkLst>
        </pc:picChg>
        <pc:picChg chg="add mod">
          <ac:chgData name="Sindhuja Vankineni" userId="ab8c6d57cc3d62da" providerId="LiveId" clId="{09484B34-A65B-4518-B61F-EB6A957538E2}" dt="2025-04-14T07:46:53.691" v="563" actId="1076"/>
          <ac:picMkLst>
            <pc:docMk/>
            <pc:sldMk cId="3197534983" sldId="337"/>
            <ac:picMk id="10" creationId="{1C94D7EC-E66D-FF55-231C-F48D5FAAA39C}"/>
          </ac:picMkLst>
        </pc:picChg>
        <pc:picChg chg="add mod">
          <ac:chgData name="Sindhuja Vankineni" userId="ab8c6d57cc3d62da" providerId="LiveId" clId="{09484B34-A65B-4518-B61F-EB6A957538E2}" dt="2025-04-14T07:47:40.446" v="569" actId="1076"/>
          <ac:picMkLst>
            <pc:docMk/>
            <pc:sldMk cId="3197534983" sldId="337"/>
            <ac:picMk id="12" creationId="{51DABDA0-D05A-00E2-54B0-22CD29E3106C}"/>
          </ac:picMkLst>
        </pc:picChg>
        <pc:picChg chg="add">
          <ac:chgData name="Sindhuja Vankineni" userId="ab8c6d57cc3d62da" providerId="LiveId" clId="{09484B34-A65B-4518-B61F-EB6A957538E2}" dt="2025-04-14T07:44:56.820" v="544"/>
          <ac:picMkLst>
            <pc:docMk/>
            <pc:sldMk cId="3197534983" sldId="337"/>
            <ac:picMk id="12292" creationId="{89068422-93F9-B16D-105F-738B13E9DC36}"/>
          </ac:picMkLst>
        </pc:picChg>
      </pc:sldChg>
      <pc:sldChg chg="addSp delSp modSp mod modClrScheme chgLayout">
        <pc:chgData name="Sindhuja Vankineni" userId="ab8c6d57cc3d62da" providerId="LiveId" clId="{09484B34-A65B-4518-B61F-EB6A957538E2}" dt="2025-04-14T17:11:12.279" v="1003" actId="20577"/>
        <pc:sldMkLst>
          <pc:docMk/>
          <pc:sldMk cId="19648732" sldId="339"/>
        </pc:sldMkLst>
        <pc:spChg chg="mod">
          <ac:chgData name="Sindhuja Vankineni" userId="ab8c6d57cc3d62da" providerId="LiveId" clId="{09484B34-A65B-4518-B61F-EB6A957538E2}" dt="2025-04-14T07:57:13.745" v="623" actId="20577"/>
          <ac:spMkLst>
            <pc:docMk/>
            <pc:sldMk cId="19648732" sldId="339"/>
            <ac:spMk id="3" creationId="{3DC6D6A3-A5BD-2388-0093-7B1E1BF140D1}"/>
          </ac:spMkLst>
        </pc:spChg>
        <pc:spChg chg="add">
          <ac:chgData name="Sindhuja Vankineni" userId="ab8c6d57cc3d62da" providerId="LiveId" clId="{09484B34-A65B-4518-B61F-EB6A957538E2}" dt="2025-04-14T06:34:39.338" v="70"/>
          <ac:spMkLst>
            <pc:docMk/>
            <pc:sldMk cId="19648732" sldId="339"/>
            <ac:spMk id="5" creationId="{947AE5B1-B206-2802-ED56-89C797AC8D52}"/>
          </ac:spMkLst>
        </pc:spChg>
        <pc:spChg chg="add mod">
          <ac:chgData name="Sindhuja Vankineni" userId="ab8c6d57cc3d62da" providerId="LiveId" clId="{09484B34-A65B-4518-B61F-EB6A957538E2}" dt="2025-04-14T06:34:46.076" v="75"/>
          <ac:spMkLst>
            <pc:docMk/>
            <pc:sldMk cId="19648732" sldId="339"/>
            <ac:spMk id="6" creationId="{20095821-0360-AC39-56C9-854ACEA25F9B}"/>
          </ac:spMkLst>
        </pc:spChg>
        <pc:spChg chg="add del mod">
          <ac:chgData name="Sindhuja Vankineni" userId="ab8c6d57cc3d62da" providerId="LiveId" clId="{09484B34-A65B-4518-B61F-EB6A957538E2}" dt="2025-04-14T07:53:16.983" v="594" actId="26606"/>
          <ac:spMkLst>
            <pc:docMk/>
            <pc:sldMk cId="19648732" sldId="339"/>
            <ac:spMk id="7" creationId="{6B731DBF-67B6-B42B-F123-8FE47701CFAD}"/>
          </ac:spMkLst>
        </pc:spChg>
        <pc:spChg chg="mod">
          <ac:chgData name="Sindhuja Vankineni" userId="ab8c6d57cc3d62da" providerId="LiveId" clId="{09484B34-A65B-4518-B61F-EB6A957538E2}" dt="2025-04-14T07:53:32.684" v="597" actId="26606"/>
          <ac:spMkLst>
            <pc:docMk/>
            <pc:sldMk cId="19648732" sldId="339"/>
            <ac:spMk id="19" creationId="{6028BCD7-7595-5963-A8B7-65FA2F37EDCE}"/>
          </ac:spMkLst>
        </pc:spChg>
        <pc:spChg chg="add del mod">
          <ac:chgData name="Sindhuja Vankineni" userId="ab8c6d57cc3d62da" providerId="LiveId" clId="{09484B34-A65B-4518-B61F-EB6A957538E2}" dt="2025-04-14T07:53:37.288" v="598" actId="21"/>
          <ac:spMkLst>
            <pc:docMk/>
            <pc:sldMk cId="19648732" sldId="339"/>
            <ac:spMk id="24" creationId="{77E2C8C8-92BF-930D-D6DE-776EE3EB1D01}"/>
          </ac:spMkLst>
        </pc:spChg>
        <pc:spChg chg="add del mod">
          <ac:chgData name="Sindhuja Vankineni" userId="ab8c6d57cc3d62da" providerId="LiveId" clId="{09484B34-A65B-4518-B61F-EB6A957538E2}" dt="2025-04-14T07:44:18.876" v="539" actId="26606"/>
          <ac:spMkLst>
            <pc:docMk/>
            <pc:sldMk cId="19648732" sldId="339"/>
            <ac:spMk id="25" creationId="{957A7345-5B56-4B0E-1DCC-0F761CEAE572}"/>
          </ac:spMkLst>
        </pc:spChg>
        <pc:spChg chg="add del mod">
          <ac:chgData name="Sindhuja Vankineni" userId="ab8c6d57cc3d62da" providerId="LiveId" clId="{09484B34-A65B-4518-B61F-EB6A957538E2}" dt="2025-04-14T07:44:33.085" v="542" actId="26606"/>
          <ac:spMkLst>
            <pc:docMk/>
            <pc:sldMk cId="19648732" sldId="339"/>
            <ac:spMk id="32" creationId="{CCCADC6C-5AF2-B0C8-D17E-FBCEA31933D5}"/>
          </ac:spMkLst>
        </pc:spChg>
        <pc:graphicFrameChg chg="add del mod">
          <ac:chgData name="Sindhuja Vankineni" userId="ab8c6d57cc3d62da" providerId="LiveId" clId="{09484B34-A65B-4518-B61F-EB6A957538E2}" dt="2025-04-14T07:44:18.876" v="539" actId="26606"/>
          <ac:graphicFrameMkLst>
            <pc:docMk/>
            <pc:sldMk cId="19648732" sldId="339"/>
            <ac:graphicFrameMk id="21" creationId="{ACE7A44E-F3D9-99DB-E570-9EB6B4C70537}"/>
          </ac:graphicFrameMkLst>
        </pc:graphicFrameChg>
        <pc:graphicFrameChg chg="add mod modGraphic">
          <ac:chgData name="Sindhuja Vankineni" userId="ab8c6d57cc3d62da" providerId="LiveId" clId="{09484B34-A65B-4518-B61F-EB6A957538E2}" dt="2025-04-14T17:11:12.279" v="1003" actId="20577"/>
          <ac:graphicFrameMkLst>
            <pc:docMk/>
            <pc:sldMk cId="19648732" sldId="339"/>
            <ac:graphicFrameMk id="22" creationId="{84B5556D-C979-2E7F-3B73-C9524BE1F6BD}"/>
          </ac:graphicFrameMkLst>
        </pc:graphicFrameChg>
        <pc:graphicFrameChg chg="add del mod modGraphic">
          <ac:chgData name="Sindhuja Vankineni" userId="ab8c6d57cc3d62da" providerId="LiveId" clId="{09484B34-A65B-4518-B61F-EB6A957538E2}" dt="2025-04-14T07:44:33.492" v="543" actId="26606"/>
          <ac:graphicFrameMkLst>
            <pc:docMk/>
            <pc:sldMk cId="19648732" sldId="339"/>
            <ac:graphicFrameMk id="27" creationId="{734B3C75-DE01-E850-581D-910AA91DC016}"/>
          </ac:graphicFrameMkLst>
        </pc:graphicFrameChg>
        <pc:picChg chg="add mod">
          <ac:chgData name="Sindhuja Vankineni" userId="ab8c6d57cc3d62da" providerId="LiveId" clId="{09484B34-A65B-4518-B61F-EB6A957538E2}" dt="2025-04-14T17:10:45.928" v="977" actId="1076"/>
          <ac:picMkLst>
            <pc:docMk/>
            <pc:sldMk cId="19648732" sldId="339"/>
            <ac:picMk id="9" creationId="{AEEE17C3-541D-FB1B-CFC4-10EFC4E4E7F8}"/>
          </ac:picMkLst>
        </pc:picChg>
        <pc:picChg chg="add mod">
          <ac:chgData name="Sindhuja Vankineni" userId="ab8c6d57cc3d62da" providerId="LiveId" clId="{09484B34-A65B-4518-B61F-EB6A957538E2}" dt="2025-04-14T17:10:43.477" v="976" actId="1076"/>
          <ac:picMkLst>
            <pc:docMk/>
            <pc:sldMk cId="19648732" sldId="339"/>
            <ac:picMk id="10" creationId="{24B46CD4-0FDD-157E-665C-4EC2A9EFAFCA}"/>
          </ac:picMkLst>
        </pc:picChg>
      </pc:sldChg>
      <pc:sldChg chg="del">
        <pc:chgData name="Sindhuja Vankineni" userId="ab8c6d57cc3d62da" providerId="LiveId" clId="{09484B34-A65B-4518-B61F-EB6A957538E2}" dt="2025-04-14T06:33:16.372" v="65" actId="2696"/>
        <pc:sldMkLst>
          <pc:docMk/>
          <pc:sldMk cId="929510215" sldId="341"/>
        </pc:sldMkLst>
      </pc:sldChg>
      <pc:sldChg chg="del">
        <pc:chgData name="Sindhuja Vankineni" userId="ab8c6d57cc3d62da" providerId="LiveId" clId="{09484B34-A65B-4518-B61F-EB6A957538E2}" dt="2025-04-14T06:33:19.551" v="66" actId="2696"/>
        <pc:sldMkLst>
          <pc:docMk/>
          <pc:sldMk cId="1223936131" sldId="342"/>
        </pc:sldMkLst>
      </pc:sldChg>
      <pc:sldChg chg="addSp delSp modSp mod modClrScheme chgLayout">
        <pc:chgData name="Sindhuja Vankineni" userId="ab8c6d57cc3d62da" providerId="LiveId" clId="{09484B34-A65B-4518-B61F-EB6A957538E2}" dt="2025-04-14T17:12:36.117" v="1050" actId="20577"/>
        <pc:sldMkLst>
          <pc:docMk/>
          <pc:sldMk cId="4083133628" sldId="343"/>
        </pc:sldMkLst>
        <pc:spChg chg="mod ord modVis">
          <ac:chgData name="Sindhuja Vankineni" userId="ab8c6d57cc3d62da" providerId="LiveId" clId="{09484B34-A65B-4518-B61F-EB6A957538E2}" dt="2025-04-14T08:07:30.117" v="713" actId="26606"/>
          <ac:spMkLst>
            <pc:docMk/>
            <pc:sldMk cId="4083133628" sldId="343"/>
            <ac:spMk id="3" creationId="{E8CCE191-11D4-D449-BFBF-5DBD32422634}"/>
          </ac:spMkLst>
        </pc:spChg>
        <pc:spChg chg="del mod">
          <ac:chgData name="Sindhuja Vankineni" userId="ab8c6d57cc3d62da" providerId="LiveId" clId="{09484B34-A65B-4518-B61F-EB6A957538E2}" dt="2025-04-14T07:51:29.489" v="577" actId="26606"/>
          <ac:spMkLst>
            <pc:docMk/>
            <pc:sldMk cId="4083133628" sldId="343"/>
            <ac:spMk id="7" creationId="{83EAFD66-ADFD-C3DC-6E91-06943E5133D5}"/>
          </ac:spMkLst>
        </pc:spChg>
        <pc:spChg chg="add mod ord">
          <ac:chgData name="Sindhuja Vankineni" userId="ab8c6d57cc3d62da" providerId="LiveId" clId="{09484B34-A65B-4518-B61F-EB6A957538E2}" dt="2025-04-14T17:12:36.117" v="1050" actId="20577"/>
          <ac:spMkLst>
            <pc:docMk/>
            <pc:sldMk cId="4083133628" sldId="343"/>
            <ac:spMk id="8" creationId="{86E7CE70-5582-DA20-F5D0-209900B0ADFE}"/>
          </ac:spMkLst>
        </pc:spChg>
        <pc:spChg chg="add del mod">
          <ac:chgData name="Sindhuja Vankineni" userId="ab8c6d57cc3d62da" providerId="LiveId" clId="{09484B34-A65B-4518-B61F-EB6A957538E2}" dt="2025-04-14T08:00:55.082" v="660" actId="21"/>
          <ac:spMkLst>
            <pc:docMk/>
            <pc:sldMk cId="4083133628" sldId="343"/>
            <ac:spMk id="10" creationId="{5E7DCBCF-EF11-2E58-B90C-9E8861DF8C02}"/>
          </ac:spMkLst>
        </pc:spChg>
        <pc:spChg chg="mod">
          <ac:chgData name="Sindhuja Vankineni" userId="ab8c6d57cc3d62da" providerId="LiveId" clId="{09484B34-A65B-4518-B61F-EB6A957538E2}" dt="2025-04-14T08:07:30.117" v="713" actId="26606"/>
          <ac:spMkLst>
            <pc:docMk/>
            <pc:sldMk cId="4083133628" sldId="343"/>
            <ac:spMk id="19" creationId="{631D97EF-6AE5-1B81-4D08-73C5668E1280}"/>
          </ac:spMkLst>
        </pc:spChg>
        <pc:graphicFrameChg chg="add del mod">
          <ac:chgData name="Sindhuja Vankineni" userId="ab8c6d57cc3d62da" providerId="LiveId" clId="{09484B34-A65B-4518-B61F-EB6A957538E2}" dt="2025-04-14T08:00:51.114" v="659" actId="21"/>
          <ac:graphicFrameMkLst>
            <pc:docMk/>
            <pc:sldMk cId="4083133628" sldId="343"/>
            <ac:graphicFrameMk id="21" creationId="{B69CAA16-C636-399D-CA03-77DB19DA29F6}"/>
          </ac:graphicFrameMkLst>
        </pc:graphicFrameChg>
        <pc:picChg chg="add del mod modCrop">
          <ac:chgData name="Sindhuja Vankineni" userId="ab8c6d57cc3d62da" providerId="LiveId" clId="{09484B34-A65B-4518-B61F-EB6A957538E2}" dt="2025-04-14T07:51:18.031" v="576" actId="21"/>
          <ac:picMkLst>
            <pc:docMk/>
            <pc:sldMk cId="4083133628" sldId="343"/>
            <ac:picMk id="4" creationId="{ED1AAE02-09AB-053E-CCBB-CDBE897F895E}"/>
          </ac:picMkLst>
        </pc:picChg>
        <pc:picChg chg="add del mod modCrop">
          <ac:chgData name="Sindhuja Vankineni" userId="ab8c6d57cc3d62da" providerId="LiveId" clId="{09484B34-A65B-4518-B61F-EB6A957538E2}" dt="2025-04-14T07:53:06.041" v="593" actId="21"/>
          <ac:picMkLst>
            <pc:docMk/>
            <pc:sldMk cId="4083133628" sldId="343"/>
            <ac:picMk id="5" creationId="{085FCB31-884E-3A66-C2BC-8DF806207079}"/>
          </ac:picMkLst>
        </pc:picChg>
        <pc:picChg chg="add del mod modCrop">
          <ac:chgData name="Sindhuja Vankineni" userId="ab8c6d57cc3d62da" providerId="LiveId" clId="{09484B34-A65B-4518-B61F-EB6A957538E2}" dt="2025-04-14T07:54:29.810" v="605" actId="21"/>
          <ac:picMkLst>
            <pc:docMk/>
            <pc:sldMk cId="4083133628" sldId="343"/>
            <ac:picMk id="6" creationId="{0406E11F-3FD9-98AD-DA21-12F1DBC78663}"/>
          </ac:picMkLst>
        </pc:picChg>
        <pc:picChg chg="add mod ord">
          <ac:chgData name="Sindhuja Vankineni" userId="ab8c6d57cc3d62da" providerId="LiveId" clId="{09484B34-A65B-4518-B61F-EB6A957538E2}" dt="2025-04-14T08:07:55.459" v="718" actId="732"/>
          <ac:picMkLst>
            <pc:docMk/>
            <pc:sldMk cId="4083133628" sldId="343"/>
            <ac:picMk id="10243" creationId="{60A0E588-28F8-7B85-C6A3-BC7CC06EDF45}"/>
          </ac:picMkLst>
        </pc:picChg>
      </pc:sldChg>
      <pc:sldChg chg="modSp add mod ord">
        <pc:chgData name="Sindhuja Vankineni" userId="ab8c6d57cc3d62da" providerId="LiveId" clId="{09484B34-A65B-4518-B61F-EB6A957538E2}" dt="2025-04-14T06:31:31.067" v="59" actId="113"/>
        <pc:sldMkLst>
          <pc:docMk/>
          <pc:sldMk cId="662691403" sldId="344"/>
        </pc:sldMkLst>
        <pc:spChg chg="mod">
          <ac:chgData name="Sindhuja Vankineni" userId="ab8c6d57cc3d62da" providerId="LiveId" clId="{09484B34-A65B-4518-B61F-EB6A957538E2}" dt="2025-04-14T06:28:17.606" v="17" actId="403"/>
          <ac:spMkLst>
            <pc:docMk/>
            <pc:sldMk cId="662691403" sldId="344"/>
            <ac:spMk id="11" creationId="{99457214-C78F-F6E6-A441-103B30743AC3}"/>
          </ac:spMkLst>
        </pc:spChg>
        <pc:graphicFrameChg chg="mod modGraphic">
          <ac:chgData name="Sindhuja Vankineni" userId="ab8c6d57cc3d62da" providerId="LiveId" clId="{09484B34-A65B-4518-B61F-EB6A957538E2}" dt="2025-04-14T06:31:31.067" v="59" actId="113"/>
          <ac:graphicFrameMkLst>
            <pc:docMk/>
            <pc:sldMk cId="662691403" sldId="344"/>
            <ac:graphicFrameMk id="20" creationId="{0163A907-C0E1-C3C9-0EB4-1F4BF321BC95}"/>
          </ac:graphicFrameMkLst>
        </pc:graphicFrameChg>
      </pc:sldChg>
      <pc:sldChg chg="add del ord">
        <pc:chgData name="Sindhuja Vankineni" userId="ab8c6d57cc3d62da" providerId="LiveId" clId="{09484B34-A65B-4518-B61F-EB6A957538E2}" dt="2025-04-14T06:32:14.809" v="60" actId="2696"/>
        <pc:sldMkLst>
          <pc:docMk/>
          <pc:sldMk cId="2836186703" sldId="345"/>
        </pc:sldMkLst>
      </pc:sldChg>
      <pc:sldChg chg="add del ord">
        <pc:chgData name="Sindhuja Vankineni" userId="ab8c6d57cc3d62da" providerId="LiveId" clId="{09484B34-A65B-4518-B61F-EB6A957538E2}" dt="2025-04-14T06:32:19.825" v="61" actId="2696"/>
        <pc:sldMkLst>
          <pc:docMk/>
          <pc:sldMk cId="4131455817" sldId="346"/>
        </pc:sldMkLst>
      </pc:sldChg>
      <pc:sldChg chg="addSp modSp add mod ord modClrScheme chgLayout">
        <pc:chgData name="Sindhuja Vankineni" userId="ab8c6d57cc3d62da" providerId="LiveId" clId="{09484B34-A65B-4518-B61F-EB6A957538E2}" dt="2025-04-14T17:12:52.892" v="1067" actId="20577"/>
        <pc:sldMkLst>
          <pc:docMk/>
          <pc:sldMk cId="2937083482" sldId="347"/>
        </pc:sldMkLst>
        <pc:spChg chg="mod ord">
          <ac:chgData name="Sindhuja Vankineni" userId="ab8c6d57cc3d62da" providerId="LiveId" clId="{09484B34-A65B-4518-B61F-EB6A957538E2}" dt="2025-04-14T08:06:40.775" v="698" actId="26606"/>
          <ac:spMkLst>
            <pc:docMk/>
            <pc:sldMk cId="2937083482" sldId="347"/>
            <ac:spMk id="3" creationId="{422F7CEE-0F4B-2442-98D7-FA45A9EEBF5E}"/>
          </ac:spMkLst>
        </pc:spChg>
        <pc:spChg chg="mod ord">
          <ac:chgData name="Sindhuja Vankineni" userId="ab8c6d57cc3d62da" providerId="LiveId" clId="{09484B34-A65B-4518-B61F-EB6A957538E2}" dt="2025-04-14T17:12:52.892" v="1067" actId="20577"/>
          <ac:spMkLst>
            <pc:docMk/>
            <pc:sldMk cId="2937083482" sldId="347"/>
            <ac:spMk id="7" creationId="{D8EF6AFC-297B-09AE-5461-FE7D95D6EE94}"/>
          </ac:spMkLst>
        </pc:spChg>
        <pc:spChg chg="mod">
          <ac:chgData name="Sindhuja Vankineni" userId="ab8c6d57cc3d62da" providerId="LiveId" clId="{09484B34-A65B-4518-B61F-EB6A957538E2}" dt="2025-04-14T08:06:40.775" v="698" actId="26606"/>
          <ac:spMkLst>
            <pc:docMk/>
            <pc:sldMk cId="2937083482" sldId="347"/>
            <ac:spMk id="19" creationId="{BCEAB751-8ABE-C388-ECDF-8A5E894F90CE}"/>
          </ac:spMkLst>
        </pc:spChg>
        <pc:picChg chg="add mod modCrop">
          <ac:chgData name="Sindhuja Vankineni" userId="ab8c6d57cc3d62da" providerId="LiveId" clId="{09484B34-A65B-4518-B61F-EB6A957538E2}" dt="2025-04-14T08:06:50.110" v="700" actId="1076"/>
          <ac:picMkLst>
            <pc:docMk/>
            <pc:sldMk cId="2937083482" sldId="347"/>
            <ac:picMk id="2" creationId="{9707C86F-D981-FA24-3A78-BEF0F3A3F570}"/>
          </ac:picMkLst>
        </pc:picChg>
      </pc:sldChg>
      <pc:sldChg chg="addSp delSp modSp add mod ord modClrScheme chgLayout">
        <pc:chgData name="Sindhuja Vankineni" userId="ab8c6d57cc3d62da" providerId="LiveId" clId="{09484B34-A65B-4518-B61F-EB6A957538E2}" dt="2025-04-14T08:18:06.154" v="801" actId="1076"/>
        <pc:sldMkLst>
          <pc:docMk/>
          <pc:sldMk cId="241444350" sldId="348"/>
        </pc:sldMkLst>
        <pc:spChg chg="mod">
          <ac:chgData name="Sindhuja Vankineni" userId="ab8c6d57cc3d62da" providerId="LiveId" clId="{09484B34-A65B-4518-B61F-EB6A957538E2}" dt="2025-04-14T08:13:21.057" v="743" actId="26606"/>
          <ac:spMkLst>
            <pc:docMk/>
            <pc:sldMk cId="241444350" sldId="348"/>
            <ac:spMk id="3" creationId="{167B0709-F466-668F-2C43-2C2354200348}"/>
          </ac:spMkLst>
        </pc:spChg>
        <pc:spChg chg="add del mod">
          <ac:chgData name="Sindhuja Vankineni" userId="ab8c6d57cc3d62da" providerId="LiveId" clId="{09484B34-A65B-4518-B61F-EB6A957538E2}" dt="2025-04-14T08:12:18.203" v="725" actId="26606"/>
          <ac:spMkLst>
            <pc:docMk/>
            <pc:sldMk cId="241444350" sldId="348"/>
            <ac:spMk id="7" creationId="{1D79B8B1-6A69-1523-4B4D-117F1D41A9F2}"/>
          </ac:spMkLst>
        </pc:spChg>
        <pc:spChg chg="mod">
          <ac:chgData name="Sindhuja Vankineni" userId="ab8c6d57cc3d62da" providerId="LiveId" clId="{09484B34-A65B-4518-B61F-EB6A957538E2}" dt="2025-04-14T08:13:25.889" v="745" actId="14100"/>
          <ac:spMkLst>
            <pc:docMk/>
            <pc:sldMk cId="241444350" sldId="348"/>
            <ac:spMk id="19" creationId="{8575A5BC-4429-ED94-91DB-A05D5F964F68}"/>
          </ac:spMkLst>
        </pc:spChg>
        <pc:spChg chg="add del mod">
          <ac:chgData name="Sindhuja Vankineni" userId="ab8c6d57cc3d62da" providerId="LiveId" clId="{09484B34-A65B-4518-B61F-EB6A957538E2}" dt="2025-04-14T08:12:34.502" v="730" actId="26606"/>
          <ac:spMkLst>
            <pc:docMk/>
            <pc:sldMk cId="241444350" sldId="348"/>
            <ac:spMk id="24" creationId="{F6201866-E8B1-D9F9-B669-5AAB802DA0F6}"/>
          </ac:spMkLst>
        </pc:spChg>
        <pc:spChg chg="add del mod">
          <ac:chgData name="Sindhuja Vankineni" userId="ab8c6d57cc3d62da" providerId="LiveId" clId="{09484B34-A65B-4518-B61F-EB6A957538E2}" dt="2025-04-14T08:12:08.714" v="720" actId="26606"/>
          <ac:spMkLst>
            <pc:docMk/>
            <pc:sldMk cId="241444350" sldId="348"/>
            <ac:spMk id="25" creationId="{FF4F3394-9322-3BB1-8DC9-E76918B2BADC}"/>
          </ac:spMkLst>
        </pc:spChg>
        <pc:spChg chg="add del mod">
          <ac:chgData name="Sindhuja Vankineni" userId="ab8c6d57cc3d62da" providerId="LiveId" clId="{09484B34-A65B-4518-B61F-EB6A957538E2}" dt="2025-04-14T08:12:14.411" v="722" actId="26606"/>
          <ac:spMkLst>
            <pc:docMk/>
            <pc:sldMk cId="241444350" sldId="348"/>
            <ac:spMk id="26" creationId="{EDF871EC-A113-FC31-F0D6-95EC2B254C9D}"/>
          </ac:spMkLst>
        </pc:spChg>
        <pc:spChg chg="add del mod">
          <ac:chgData name="Sindhuja Vankineni" userId="ab8c6d57cc3d62da" providerId="LiveId" clId="{09484B34-A65B-4518-B61F-EB6A957538E2}" dt="2025-04-14T08:12:18.184" v="724" actId="26606"/>
          <ac:spMkLst>
            <pc:docMk/>
            <pc:sldMk cId="241444350" sldId="348"/>
            <ac:spMk id="29" creationId="{CB8C1B46-F9D9-C732-BB66-A3B5CFFD2A98}"/>
          </ac:spMkLst>
        </pc:spChg>
        <pc:spChg chg="add del mod">
          <ac:chgData name="Sindhuja Vankineni" userId="ab8c6d57cc3d62da" providerId="LiveId" clId="{09484B34-A65B-4518-B61F-EB6A957538E2}" dt="2025-04-14T08:12:34.502" v="730" actId="26606"/>
          <ac:spMkLst>
            <pc:docMk/>
            <pc:sldMk cId="241444350" sldId="348"/>
            <ac:spMk id="32" creationId="{1D79B8B1-6A69-1523-4B4D-117F1D41A9F2}"/>
          </ac:spMkLst>
        </pc:spChg>
        <pc:spChg chg="add del mod">
          <ac:chgData name="Sindhuja Vankineni" userId="ab8c6d57cc3d62da" providerId="LiveId" clId="{09484B34-A65B-4518-B61F-EB6A957538E2}" dt="2025-04-14T08:12:34.472" v="729" actId="26606"/>
          <ac:spMkLst>
            <pc:docMk/>
            <pc:sldMk cId="241444350" sldId="348"/>
            <ac:spMk id="38" creationId="{F3518D71-32BD-2DF8-F9F5-D62732F7E7B4}"/>
          </ac:spMkLst>
        </pc:spChg>
        <pc:spChg chg="add del mod">
          <ac:chgData name="Sindhuja Vankineni" userId="ab8c6d57cc3d62da" providerId="LiveId" clId="{09484B34-A65B-4518-B61F-EB6A957538E2}" dt="2025-04-14T08:12:41.940" v="731" actId="21"/>
          <ac:spMkLst>
            <pc:docMk/>
            <pc:sldMk cId="241444350" sldId="348"/>
            <ac:spMk id="40" creationId="{4E593B08-D5B5-ACC5-3653-8E9C03B6FB58}"/>
          </ac:spMkLst>
        </pc:spChg>
        <pc:spChg chg="add del mod">
          <ac:chgData name="Sindhuja Vankineni" userId="ab8c6d57cc3d62da" providerId="LiveId" clId="{09484B34-A65B-4518-B61F-EB6A957538E2}" dt="2025-04-14T08:13:15.111" v="739" actId="26606"/>
          <ac:spMkLst>
            <pc:docMk/>
            <pc:sldMk cId="241444350" sldId="348"/>
            <ac:spMk id="46" creationId="{387C523B-58B0-6872-FD36-82BABF5CEF7E}"/>
          </ac:spMkLst>
        </pc:spChg>
        <pc:spChg chg="add del mod">
          <ac:chgData name="Sindhuja Vankineni" userId="ab8c6d57cc3d62da" providerId="LiveId" clId="{09484B34-A65B-4518-B61F-EB6A957538E2}" dt="2025-04-14T08:13:07.145" v="735" actId="26606"/>
          <ac:spMkLst>
            <pc:docMk/>
            <pc:sldMk cId="241444350" sldId="348"/>
            <ac:spMk id="47" creationId="{26C0671E-5633-84C5-DEE4-346ADCB6693E}"/>
          </ac:spMkLst>
        </pc:spChg>
        <pc:spChg chg="add del mod">
          <ac:chgData name="Sindhuja Vankineni" userId="ab8c6d57cc3d62da" providerId="LiveId" clId="{09484B34-A65B-4518-B61F-EB6A957538E2}" dt="2025-04-14T08:13:21.057" v="743" actId="26606"/>
          <ac:spMkLst>
            <pc:docMk/>
            <pc:sldMk cId="241444350" sldId="348"/>
            <ac:spMk id="48" creationId="{4DE9FD2C-36A9-78BF-2FB5-B2D61D4587AE}"/>
          </ac:spMkLst>
        </pc:spChg>
        <pc:spChg chg="add del mod">
          <ac:chgData name="Sindhuja Vankineni" userId="ab8c6d57cc3d62da" providerId="LiveId" clId="{09484B34-A65B-4518-B61F-EB6A957538E2}" dt="2025-04-14T08:13:12.175" v="737" actId="26606"/>
          <ac:spMkLst>
            <pc:docMk/>
            <pc:sldMk cId="241444350" sldId="348"/>
            <ac:spMk id="49" creationId="{0E26ECF7-654E-F993-6CEC-82B50CC7EDAF}"/>
          </ac:spMkLst>
        </pc:spChg>
        <pc:graphicFrameChg chg="add del mod">
          <ac:chgData name="Sindhuja Vankineni" userId="ab8c6d57cc3d62da" providerId="LiveId" clId="{09484B34-A65B-4518-B61F-EB6A957538E2}" dt="2025-04-14T08:12:08.714" v="720" actId="26606"/>
          <ac:graphicFrameMkLst>
            <pc:docMk/>
            <pc:sldMk cId="241444350" sldId="348"/>
            <ac:graphicFrameMk id="21" creationId="{6DDD6619-1EE0-0BCB-F225-7416E217253E}"/>
          </ac:graphicFrameMkLst>
        </pc:graphicFrameChg>
        <pc:graphicFrameChg chg="add del mod">
          <ac:chgData name="Sindhuja Vankineni" userId="ab8c6d57cc3d62da" providerId="LiveId" clId="{09484B34-A65B-4518-B61F-EB6A957538E2}" dt="2025-04-14T08:12:14.411" v="722" actId="26606"/>
          <ac:graphicFrameMkLst>
            <pc:docMk/>
            <pc:sldMk cId="241444350" sldId="348"/>
            <ac:graphicFrameMk id="27" creationId="{2CBE5826-96CC-4E7A-8A9D-C5C30D4D4A1E}"/>
          </ac:graphicFrameMkLst>
        </pc:graphicFrameChg>
        <pc:graphicFrameChg chg="add del mod">
          <ac:chgData name="Sindhuja Vankineni" userId="ab8c6d57cc3d62da" providerId="LiveId" clId="{09484B34-A65B-4518-B61F-EB6A957538E2}" dt="2025-04-14T08:12:18.184" v="724" actId="26606"/>
          <ac:graphicFrameMkLst>
            <pc:docMk/>
            <pc:sldMk cId="241444350" sldId="348"/>
            <ac:graphicFrameMk id="30" creationId="{BA93E5DF-2D8F-AF0C-0967-938611D4AEAC}"/>
          </ac:graphicFrameMkLst>
        </pc:graphicFrameChg>
        <pc:graphicFrameChg chg="add del mod">
          <ac:chgData name="Sindhuja Vankineni" userId="ab8c6d57cc3d62da" providerId="LiveId" clId="{09484B34-A65B-4518-B61F-EB6A957538E2}" dt="2025-04-14T08:12:31.068" v="727" actId="26606"/>
          <ac:graphicFrameMkLst>
            <pc:docMk/>
            <pc:sldMk cId="241444350" sldId="348"/>
            <ac:graphicFrameMk id="34" creationId="{AEB36D91-E5B2-8828-FFF5-AC5E47875292}"/>
          </ac:graphicFrameMkLst>
        </pc:graphicFrameChg>
        <pc:graphicFrameChg chg="add del mod">
          <ac:chgData name="Sindhuja Vankineni" userId="ab8c6d57cc3d62da" providerId="LiveId" clId="{09484B34-A65B-4518-B61F-EB6A957538E2}" dt="2025-04-14T08:12:34.472" v="729" actId="26606"/>
          <ac:graphicFrameMkLst>
            <pc:docMk/>
            <pc:sldMk cId="241444350" sldId="348"/>
            <ac:graphicFrameMk id="36" creationId="{18C0909E-DFB0-6E55-E5C2-D083A52290FB}"/>
          </ac:graphicFrameMkLst>
        </pc:graphicFrameChg>
        <pc:graphicFrameChg chg="add del mod modGraphic">
          <ac:chgData name="Sindhuja Vankineni" userId="ab8c6d57cc3d62da" providerId="LiveId" clId="{09484B34-A65B-4518-B61F-EB6A957538E2}" dt="2025-04-14T08:13:21.080" v="744" actId="26606"/>
          <ac:graphicFrameMkLst>
            <pc:docMk/>
            <pc:sldMk cId="241444350" sldId="348"/>
            <ac:graphicFrameMk id="41" creationId="{B54B5DA4-E809-1D7B-EB98-E7F1CB96ABB1}"/>
          </ac:graphicFrameMkLst>
        </pc:graphicFrameChg>
        <pc:graphicFrameChg chg="add del">
          <ac:chgData name="Sindhuja Vankineni" userId="ab8c6d57cc3d62da" providerId="LiveId" clId="{09484B34-A65B-4518-B61F-EB6A957538E2}" dt="2025-04-14T08:13:07.145" v="735" actId="26606"/>
          <ac:graphicFrameMkLst>
            <pc:docMk/>
            <pc:sldMk cId="241444350" sldId="348"/>
            <ac:graphicFrameMk id="43" creationId="{DBFE2B07-C562-04A2-1A82-70CB04D80297}"/>
          </ac:graphicFrameMkLst>
        </pc:graphicFrameChg>
        <pc:graphicFrameChg chg="add del">
          <ac:chgData name="Sindhuja Vankineni" userId="ab8c6d57cc3d62da" providerId="LiveId" clId="{09484B34-A65B-4518-B61F-EB6A957538E2}" dt="2025-04-14T08:13:12.175" v="737" actId="26606"/>
          <ac:graphicFrameMkLst>
            <pc:docMk/>
            <pc:sldMk cId="241444350" sldId="348"/>
            <ac:graphicFrameMk id="50" creationId="{CFC56B9B-3956-9392-AE94-B93092913722}"/>
          </ac:graphicFrameMkLst>
        </pc:graphicFrameChg>
        <pc:graphicFrameChg chg="add del mod">
          <ac:chgData name="Sindhuja Vankineni" userId="ab8c6d57cc3d62da" providerId="LiveId" clId="{09484B34-A65B-4518-B61F-EB6A957538E2}" dt="2025-04-14T08:13:15.111" v="739" actId="26606"/>
          <ac:graphicFrameMkLst>
            <pc:docMk/>
            <pc:sldMk cId="241444350" sldId="348"/>
            <ac:graphicFrameMk id="52" creationId="{B54B5DA4-E809-1D7B-EB98-E7F1CB96ABB1}"/>
          </ac:graphicFrameMkLst>
        </pc:graphicFrameChg>
        <pc:graphicFrameChg chg="add del">
          <ac:chgData name="Sindhuja Vankineni" userId="ab8c6d57cc3d62da" providerId="LiveId" clId="{09484B34-A65B-4518-B61F-EB6A957538E2}" dt="2025-04-14T08:13:19.990" v="741" actId="26606"/>
          <ac:graphicFrameMkLst>
            <pc:docMk/>
            <pc:sldMk cId="241444350" sldId="348"/>
            <ac:graphicFrameMk id="54" creationId="{B54B5DA4-E809-1D7B-EB98-E7F1CB96ABB1}"/>
          </ac:graphicFrameMkLst>
        </pc:graphicFrameChg>
        <pc:graphicFrameChg chg="add del">
          <ac:chgData name="Sindhuja Vankineni" userId="ab8c6d57cc3d62da" providerId="LiveId" clId="{09484B34-A65B-4518-B61F-EB6A957538E2}" dt="2025-04-14T08:13:21.057" v="743" actId="26606"/>
          <ac:graphicFrameMkLst>
            <pc:docMk/>
            <pc:sldMk cId="241444350" sldId="348"/>
            <ac:graphicFrameMk id="56" creationId="{2A1C1C1A-B507-1391-C1E7-53D76E524CC2}"/>
          </ac:graphicFrameMkLst>
        </pc:graphicFrameChg>
        <pc:graphicFrameChg chg="add mod modGraphic">
          <ac:chgData name="Sindhuja Vankineni" userId="ab8c6d57cc3d62da" providerId="LiveId" clId="{09484B34-A65B-4518-B61F-EB6A957538E2}" dt="2025-04-14T08:14:30.408" v="766" actId="404"/>
          <ac:graphicFrameMkLst>
            <pc:docMk/>
            <pc:sldMk cId="241444350" sldId="348"/>
            <ac:graphicFrameMk id="58" creationId="{B54B5DA4-E809-1D7B-EB98-E7F1CB96ABB1}"/>
          </ac:graphicFrameMkLst>
        </pc:graphicFrameChg>
        <pc:picChg chg="add mod modCrop">
          <ac:chgData name="Sindhuja Vankineni" userId="ab8c6d57cc3d62da" providerId="LiveId" clId="{09484B34-A65B-4518-B61F-EB6A957538E2}" dt="2025-04-14T08:15:48.659" v="776" actId="1076"/>
          <ac:picMkLst>
            <pc:docMk/>
            <pc:sldMk cId="241444350" sldId="348"/>
            <ac:picMk id="2" creationId="{D08208DB-E772-0479-FBC7-D222B707799B}"/>
          </ac:picMkLst>
        </pc:picChg>
        <pc:picChg chg="add mod modCrop">
          <ac:chgData name="Sindhuja Vankineni" userId="ab8c6d57cc3d62da" providerId="LiveId" clId="{09484B34-A65B-4518-B61F-EB6A957538E2}" dt="2025-04-14T08:15:42.874" v="775" actId="14100"/>
          <ac:picMkLst>
            <pc:docMk/>
            <pc:sldMk cId="241444350" sldId="348"/>
            <ac:picMk id="4" creationId="{C8DE5E30-8B35-153C-1FE1-D0F749853073}"/>
          </ac:picMkLst>
        </pc:picChg>
        <pc:picChg chg="add mod modCrop">
          <ac:chgData name="Sindhuja Vankineni" userId="ab8c6d57cc3d62da" providerId="LiveId" clId="{09484B34-A65B-4518-B61F-EB6A957538E2}" dt="2025-04-14T08:16:32.524" v="786" actId="1076"/>
          <ac:picMkLst>
            <pc:docMk/>
            <pc:sldMk cId="241444350" sldId="348"/>
            <ac:picMk id="5" creationId="{AC079240-DB35-2EF1-ECEB-F2D0C2CEA7ED}"/>
          </ac:picMkLst>
        </pc:picChg>
        <pc:picChg chg="add mod modCrop">
          <ac:chgData name="Sindhuja Vankineni" userId="ab8c6d57cc3d62da" providerId="LiveId" clId="{09484B34-A65B-4518-B61F-EB6A957538E2}" dt="2025-04-14T08:17:30.727" v="795" actId="1076"/>
          <ac:picMkLst>
            <pc:docMk/>
            <pc:sldMk cId="241444350" sldId="348"/>
            <ac:picMk id="6" creationId="{E34F17FD-9D15-1720-2F6F-D7ECFA8B0165}"/>
          </ac:picMkLst>
        </pc:picChg>
        <pc:picChg chg="add mod modCrop">
          <ac:chgData name="Sindhuja Vankineni" userId="ab8c6d57cc3d62da" providerId="LiveId" clId="{09484B34-A65B-4518-B61F-EB6A957538E2}" dt="2025-04-14T08:18:06.154" v="801" actId="1076"/>
          <ac:picMkLst>
            <pc:docMk/>
            <pc:sldMk cId="241444350" sldId="348"/>
            <ac:picMk id="8" creationId="{8EFFD2E6-C510-AB62-DB8E-9682957112B7}"/>
          </ac:picMkLst>
        </pc:picChg>
        <pc:picChg chg="add del">
          <ac:chgData name="Sindhuja Vankineni" userId="ab8c6d57cc3d62da" providerId="LiveId" clId="{09484B34-A65B-4518-B61F-EB6A957538E2}" dt="2025-04-14T08:12:14.411" v="722" actId="26606"/>
          <ac:picMkLst>
            <pc:docMk/>
            <pc:sldMk cId="241444350" sldId="348"/>
            <ac:picMk id="22" creationId="{0E633AA8-066B-C3A7-D145-5CEBF88640EA}"/>
          </ac:picMkLst>
        </pc:picChg>
        <pc:picChg chg="add del">
          <ac:chgData name="Sindhuja Vankineni" userId="ab8c6d57cc3d62da" providerId="LiveId" clId="{09484B34-A65B-4518-B61F-EB6A957538E2}" dt="2025-04-14T08:13:21.057" v="743" actId="26606"/>
          <ac:picMkLst>
            <pc:docMk/>
            <pc:sldMk cId="241444350" sldId="348"/>
            <ac:picMk id="44" creationId="{C53ECE47-AA0A-3CD2-029E-3EDBE8DB768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BC4CF-ECA1-436F-8B0B-3AA5EE19A3B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67AA64F-CFAA-469C-856F-ABDEF6F9F07B}">
      <dgm:prSet custT="1"/>
      <dgm:spPr/>
      <dgm:t>
        <a:bodyPr/>
        <a:lstStyle/>
        <a:p>
          <a:pPr>
            <a:defRPr cap="all"/>
          </a:pPr>
          <a:r>
            <a:rPr lang="en-US" sz="1800" cap="none" dirty="0"/>
            <a:t>Not trained on </a:t>
          </a:r>
          <a:r>
            <a:rPr lang="en-US" sz="1800" b="1" cap="none" dirty="0"/>
            <a:t>expressive/emotional datasets</a:t>
          </a:r>
          <a:endParaRPr lang="en-US" sz="1800" cap="none" dirty="0"/>
        </a:p>
      </dgm:t>
    </dgm:pt>
    <dgm:pt modelId="{85F79BD5-8D15-4753-AF2A-1412C0741E80}" type="parTrans" cxnId="{22C8313E-A2DB-4CE2-8D6F-4FB945396767}">
      <dgm:prSet/>
      <dgm:spPr/>
      <dgm:t>
        <a:bodyPr/>
        <a:lstStyle/>
        <a:p>
          <a:endParaRPr lang="en-US"/>
        </a:p>
      </dgm:t>
    </dgm:pt>
    <dgm:pt modelId="{772B940B-FC1A-4A9A-AC39-F2390AAEE2C1}" type="sibTrans" cxnId="{22C8313E-A2DB-4CE2-8D6F-4FB945396767}">
      <dgm:prSet/>
      <dgm:spPr/>
      <dgm:t>
        <a:bodyPr/>
        <a:lstStyle/>
        <a:p>
          <a:endParaRPr lang="en-US"/>
        </a:p>
      </dgm:t>
    </dgm:pt>
    <dgm:pt modelId="{70E1DF5F-6962-4865-BFEB-9DA6B05C2E59}">
      <dgm:prSet custT="1"/>
      <dgm:spPr/>
      <dgm:t>
        <a:bodyPr/>
        <a:lstStyle/>
        <a:p>
          <a:pPr>
            <a:defRPr cap="all"/>
          </a:pPr>
          <a:r>
            <a:rPr lang="en-US" sz="1800" cap="none"/>
            <a:t>Requires </a:t>
          </a:r>
          <a:r>
            <a:rPr lang="en-US" sz="1800" b="1" cap="none"/>
            <a:t>GPU resources</a:t>
          </a:r>
          <a:r>
            <a:rPr lang="en-US" sz="1800" cap="none"/>
            <a:t> for training or fine-tuning.</a:t>
          </a:r>
          <a:endParaRPr lang="en-US" sz="1800" cap="none" dirty="0"/>
        </a:p>
      </dgm:t>
    </dgm:pt>
    <dgm:pt modelId="{D046349F-6678-4CBB-B0FD-F564BF467BBD}" type="parTrans" cxnId="{D2DB774E-1B58-4CB0-A9DE-A6A2A9E4C738}">
      <dgm:prSet/>
      <dgm:spPr/>
      <dgm:t>
        <a:bodyPr/>
        <a:lstStyle/>
        <a:p>
          <a:endParaRPr lang="en-US"/>
        </a:p>
      </dgm:t>
    </dgm:pt>
    <dgm:pt modelId="{0AA60608-9E90-4B2D-9A4D-ACBB26F136B4}" type="sibTrans" cxnId="{D2DB774E-1B58-4CB0-A9DE-A6A2A9E4C738}">
      <dgm:prSet/>
      <dgm:spPr/>
      <dgm:t>
        <a:bodyPr/>
        <a:lstStyle/>
        <a:p>
          <a:endParaRPr lang="en-US"/>
        </a:p>
      </dgm:t>
    </dgm:pt>
    <dgm:pt modelId="{09529A6C-FAD8-423F-AB6C-F266406BB30C}">
      <dgm:prSet custT="1"/>
      <dgm:spPr/>
      <dgm:t>
        <a:bodyPr/>
        <a:lstStyle/>
        <a:p>
          <a:pPr>
            <a:defRPr cap="all"/>
          </a:pPr>
          <a:r>
            <a:rPr lang="en-US" sz="1800" cap="none"/>
            <a:t>Fine-tuning for expression demands a </a:t>
          </a:r>
          <a:r>
            <a:rPr lang="en-US" sz="1800" b="1" cap="none"/>
            <a:t>custom labeled dataset</a:t>
          </a:r>
          <a:r>
            <a:rPr lang="en-US" sz="1800" cap="none"/>
            <a:t>.</a:t>
          </a:r>
          <a:endParaRPr lang="en-US" sz="1800" cap="none" dirty="0"/>
        </a:p>
      </dgm:t>
    </dgm:pt>
    <dgm:pt modelId="{15EC469E-F6CD-4384-8FA3-D4319A398BBE}" type="parTrans" cxnId="{B494B404-43CA-4D9C-927F-605DC8F02C63}">
      <dgm:prSet/>
      <dgm:spPr/>
      <dgm:t>
        <a:bodyPr/>
        <a:lstStyle/>
        <a:p>
          <a:endParaRPr lang="en-US"/>
        </a:p>
      </dgm:t>
    </dgm:pt>
    <dgm:pt modelId="{F759D36C-06FB-4C24-85DD-A32D135D0724}" type="sibTrans" cxnId="{B494B404-43CA-4D9C-927F-605DC8F02C63}">
      <dgm:prSet/>
      <dgm:spPr/>
      <dgm:t>
        <a:bodyPr/>
        <a:lstStyle/>
        <a:p>
          <a:endParaRPr lang="en-US"/>
        </a:p>
      </dgm:t>
    </dgm:pt>
    <dgm:pt modelId="{50DB413C-EF62-4281-922D-C64770D2A55A}" type="pres">
      <dgm:prSet presAssocID="{D45BC4CF-ECA1-436F-8B0B-3AA5EE19A3B3}" presName="root" presStyleCnt="0">
        <dgm:presLayoutVars>
          <dgm:dir/>
          <dgm:resizeHandles val="exact"/>
        </dgm:presLayoutVars>
      </dgm:prSet>
      <dgm:spPr/>
    </dgm:pt>
    <dgm:pt modelId="{BEB65C53-3009-4EC7-B4ED-B8B04043678C}" type="pres">
      <dgm:prSet presAssocID="{867AA64F-CFAA-469C-856F-ABDEF6F9F07B}" presName="compNode" presStyleCnt="0"/>
      <dgm:spPr/>
    </dgm:pt>
    <dgm:pt modelId="{ACF9B12F-5BEE-4664-A0D8-E5D55F298C80}" type="pres">
      <dgm:prSet presAssocID="{867AA64F-CFAA-469C-856F-ABDEF6F9F07B}" presName="iconBgRect" presStyleLbl="bgShp" presStyleIdx="0" presStyleCnt="3"/>
      <dgm:spPr/>
    </dgm:pt>
    <dgm:pt modelId="{88C3F39F-3F1C-4F0B-BFFD-5FD65EFBD8E1}" type="pres">
      <dgm:prSet presAssocID="{867AA64F-CFAA-469C-856F-ABDEF6F9F07B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9B4717B2-04A3-4207-A93C-F502B0A9EB9D}" type="pres">
      <dgm:prSet presAssocID="{867AA64F-CFAA-469C-856F-ABDEF6F9F07B}" presName="spaceRect" presStyleCnt="0"/>
      <dgm:spPr/>
    </dgm:pt>
    <dgm:pt modelId="{B53927A1-1386-411F-929F-A7BCE4206710}" type="pres">
      <dgm:prSet presAssocID="{867AA64F-CFAA-469C-856F-ABDEF6F9F07B}" presName="textRect" presStyleLbl="revTx" presStyleIdx="0" presStyleCnt="3" custScaleX="93758">
        <dgm:presLayoutVars>
          <dgm:chMax val="1"/>
          <dgm:chPref val="1"/>
        </dgm:presLayoutVars>
      </dgm:prSet>
      <dgm:spPr/>
    </dgm:pt>
    <dgm:pt modelId="{A34ACB31-592B-4A3E-A32C-A3D1038C938E}" type="pres">
      <dgm:prSet presAssocID="{772B940B-FC1A-4A9A-AC39-F2390AAEE2C1}" presName="sibTrans" presStyleCnt="0"/>
      <dgm:spPr/>
    </dgm:pt>
    <dgm:pt modelId="{38239A36-BC58-4178-80EB-5BB8F458B5BC}" type="pres">
      <dgm:prSet presAssocID="{70E1DF5F-6962-4865-BFEB-9DA6B05C2E59}" presName="compNode" presStyleCnt="0"/>
      <dgm:spPr/>
    </dgm:pt>
    <dgm:pt modelId="{F71E9FFA-8B5F-4D08-BB1F-29E8116BA575}" type="pres">
      <dgm:prSet presAssocID="{70E1DF5F-6962-4865-BFEB-9DA6B05C2E59}" presName="iconBgRect" presStyleLbl="bgShp" presStyleIdx="1" presStyleCnt="3"/>
      <dgm:spPr/>
    </dgm:pt>
    <dgm:pt modelId="{AB08C50F-4874-453C-9566-F59735150010}" type="pres">
      <dgm:prSet presAssocID="{70E1DF5F-6962-4865-BFEB-9DA6B05C2E59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606E77A2-A7F5-417D-94F7-9A21FCC9F41A}" type="pres">
      <dgm:prSet presAssocID="{70E1DF5F-6962-4865-BFEB-9DA6B05C2E59}" presName="spaceRect" presStyleCnt="0"/>
      <dgm:spPr/>
    </dgm:pt>
    <dgm:pt modelId="{EC04BD56-6224-4627-B74B-41FAA226F5E8}" type="pres">
      <dgm:prSet presAssocID="{70E1DF5F-6962-4865-BFEB-9DA6B05C2E59}" presName="textRect" presStyleLbl="revTx" presStyleIdx="1" presStyleCnt="3" custScaleY="75448">
        <dgm:presLayoutVars>
          <dgm:chMax val="1"/>
          <dgm:chPref val="1"/>
        </dgm:presLayoutVars>
      </dgm:prSet>
      <dgm:spPr/>
    </dgm:pt>
    <dgm:pt modelId="{565F8116-BD80-4CA9-B234-22F83B1838C1}" type="pres">
      <dgm:prSet presAssocID="{0AA60608-9E90-4B2D-9A4D-ACBB26F136B4}" presName="sibTrans" presStyleCnt="0"/>
      <dgm:spPr/>
    </dgm:pt>
    <dgm:pt modelId="{A588A45A-DC7C-4EE6-A215-DE37978E93C7}" type="pres">
      <dgm:prSet presAssocID="{09529A6C-FAD8-423F-AB6C-F266406BB30C}" presName="compNode" presStyleCnt="0"/>
      <dgm:spPr/>
    </dgm:pt>
    <dgm:pt modelId="{DC360EBE-2691-4C1D-A880-23D9F813B5BD}" type="pres">
      <dgm:prSet presAssocID="{09529A6C-FAD8-423F-AB6C-F266406BB30C}" presName="iconBgRect" presStyleLbl="bgShp" presStyleIdx="2" presStyleCnt="3"/>
      <dgm:spPr/>
    </dgm:pt>
    <dgm:pt modelId="{40410BE9-79B7-4CEB-8ACB-47777DEC7B3B}" type="pres">
      <dgm:prSet presAssocID="{09529A6C-FAD8-423F-AB6C-F266406BB30C}" presName="iconRect" presStyleLbl="node1" presStyleIdx="2" presStyleCnt="3"/>
      <dgm:spPr>
        <a:prstGeom prst="flowChartManualOperation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 with solid fill"/>
        </a:ext>
      </dgm:extLst>
    </dgm:pt>
    <dgm:pt modelId="{D7B1ADA6-2196-4629-9792-07297980EF74}" type="pres">
      <dgm:prSet presAssocID="{09529A6C-FAD8-423F-AB6C-F266406BB30C}" presName="spaceRect" presStyleCnt="0"/>
      <dgm:spPr/>
    </dgm:pt>
    <dgm:pt modelId="{1AA397E9-3907-4EEA-B7F9-37BFA3DD83FD}" type="pres">
      <dgm:prSet presAssocID="{09529A6C-FAD8-423F-AB6C-F266406BB30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94B404-43CA-4D9C-927F-605DC8F02C63}" srcId="{D45BC4CF-ECA1-436F-8B0B-3AA5EE19A3B3}" destId="{09529A6C-FAD8-423F-AB6C-F266406BB30C}" srcOrd="2" destOrd="0" parTransId="{15EC469E-F6CD-4384-8FA3-D4319A398BBE}" sibTransId="{F759D36C-06FB-4C24-85DD-A32D135D0724}"/>
    <dgm:cxn modelId="{22C8313E-A2DB-4CE2-8D6F-4FB945396767}" srcId="{D45BC4CF-ECA1-436F-8B0B-3AA5EE19A3B3}" destId="{867AA64F-CFAA-469C-856F-ABDEF6F9F07B}" srcOrd="0" destOrd="0" parTransId="{85F79BD5-8D15-4753-AF2A-1412C0741E80}" sibTransId="{772B940B-FC1A-4A9A-AC39-F2390AAEE2C1}"/>
    <dgm:cxn modelId="{D2DB774E-1B58-4CB0-A9DE-A6A2A9E4C738}" srcId="{D45BC4CF-ECA1-436F-8B0B-3AA5EE19A3B3}" destId="{70E1DF5F-6962-4865-BFEB-9DA6B05C2E59}" srcOrd="1" destOrd="0" parTransId="{D046349F-6678-4CBB-B0FD-F564BF467BBD}" sibTransId="{0AA60608-9E90-4B2D-9A4D-ACBB26F136B4}"/>
    <dgm:cxn modelId="{2F2A4FB3-41A4-4585-B82E-82AF88CA16FD}" type="presOf" srcId="{D45BC4CF-ECA1-436F-8B0B-3AA5EE19A3B3}" destId="{50DB413C-EF62-4281-922D-C64770D2A55A}" srcOrd="0" destOrd="0" presId="urn:microsoft.com/office/officeart/2018/5/layout/IconCircleLabelList"/>
    <dgm:cxn modelId="{21A2ACC4-A02C-470D-B844-38BDDE6599EE}" type="presOf" srcId="{70E1DF5F-6962-4865-BFEB-9DA6B05C2E59}" destId="{EC04BD56-6224-4627-B74B-41FAA226F5E8}" srcOrd="0" destOrd="0" presId="urn:microsoft.com/office/officeart/2018/5/layout/IconCircleLabelList"/>
    <dgm:cxn modelId="{CBA4CCC7-8DB9-4EBB-B7C1-C835D90D76BA}" type="presOf" srcId="{09529A6C-FAD8-423F-AB6C-F266406BB30C}" destId="{1AA397E9-3907-4EEA-B7F9-37BFA3DD83FD}" srcOrd="0" destOrd="0" presId="urn:microsoft.com/office/officeart/2018/5/layout/IconCircleLabelList"/>
    <dgm:cxn modelId="{2B621DF4-8618-4D59-80DA-C7893F919726}" type="presOf" srcId="{867AA64F-CFAA-469C-856F-ABDEF6F9F07B}" destId="{B53927A1-1386-411F-929F-A7BCE4206710}" srcOrd="0" destOrd="0" presId="urn:microsoft.com/office/officeart/2018/5/layout/IconCircleLabelList"/>
    <dgm:cxn modelId="{C40F7AA5-9C52-4706-9489-F22D4EEC0784}" type="presParOf" srcId="{50DB413C-EF62-4281-922D-C64770D2A55A}" destId="{BEB65C53-3009-4EC7-B4ED-B8B04043678C}" srcOrd="0" destOrd="0" presId="urn:microsoft.com/office/officeart/2018/5/layout/IconCircleLabelList"/>
    <dgm:cxn modelId="{2C436777-6841-4187-8CED-86BAA4E2A7F3}" type="presParOf" srcId="{BEB65C53-3009-4EC7-B4ED-B8B04043678C}" destId="{ACF9B12F-5BEE-4664-A0D8-E5D55F298C80}" srcOrd="0" destOrd="0" presId="urn:microsoft.com/office/officeart/2018/5/layout/IconCircleLabelList"/>
    <dgm:cxn modelId="{DDD0308B-CE83-43BB-A0C6-0D9D69F01ED1}" type="presParOf" srcId="{BEB65C53-3009-4EC7-B4ED-B8B04043678C}" destId="{88C3F39F-3F1C-4F0B-BFFD-5FD65EFBD8E1}" srcOrd="1" destOrd="0" presId="urn:microsoft.com/office/officeart/2018/5/layout/IconCircleLabelList"/>
    <dgm:cxn modelId="{9D14B5F4-7D56-456B-9D3B-10F96C982473}" type="presParOf" srcId="{BEB65C53-3009-4EC7-B4ED-B8B04043678C}" destId="{9B4717B2-04A3-4207-A93C-F502B0A9EB9D}" srcOrd="2" destOrd="0" presId="urn:microsoft.com/office/officeart/2018/5/layout/IconCircleLabelList"/>
    <dgm:cxn modelId="{4B880427-BE54-4AA8-B2FC-B9ECCAA8041E}" type="presParOf" srcId="{BEB65C53-3009-4EC7-B4ED-B8B04043678C}" destId="{B53927A1-1386-411F-929F-A7BCE4206710}" srcOrd="3" destOrd="0" presId="urn:microsoft.com/office/officeart/2018/5/layout/IconCircleLabelList"/>
    <dgm:cxn modelId="{04ADDFCB-2BCA-41A3-9A92-12CDCF4E30A9}" type="presParOf" srcId="{50DB413C-EF62-4281-922D-C64770D2A55A}" destId="{A34ACB31-592B-4A3E-A32C-A3D1038C938E}" srcOrd="1" destOrd="0" presId="urn:microsoft.com/office/officeart/2018/5/layout/IconCircleLabelList"/>
    <dgm:cxn modelId="{DA769E8C-43F4-489C-9BED-474F69F02F1D}" type="presParOf" srcId="{50DB413C-EF62-4281-922D-C64770D2A55A}" destId="{38239A36-BC58-4178-80EB-5BB8F458B5BC}" srcOrd="2" destOrd="0" presId="urn:microsoft.com/office/officeart/2018/5/layout/IconCircleLabelList"/>
    <dgm:cxn modelId="{D44B31A4-1AC2-480A-AEC3-4CA77F4FACB1}" type="presParOf" srcId="{38239A36-BC58-4178-80EB-5BB8F458B5BC}" destId="{F71E9FFA-8B5F-4D08-BB1F-29E8116BA575}" srcOrd="0" destOrd="0" presId="urn:microsoft.com/office/officeart/2018/5/layout/IconCircleLabelList"/>
    <dgm:cxn modelId="{C518FA67-C613-4B67-9063-2086E7D8E2C5}" type="presParOf" srcId="{38239A36-BC58-4178-80EB-5BB8F458B5BC}" destId="{AB08C50F-4874-453C-9566-F59735150010}" srcOrd="1" destOrd="0" presId="urn:microsoft.com/office/officeart/2018/5/layout/IconCircleLabelList"/>
    <dgm:cxn modelId="{B3BB2E39-CD1D-4FE4-865F-4EE09C339DF8}" type="presParOf" srcId="{38239A36-BC58-4178-80EB-5BB8F458B5BC}" destId="{606E77A2-A7F5-417D-94F7-9A21FCC9F41A}" srcOrd="2" destOrd="0" presId="urn:microsoft.com/office/officeart/2018/5/layout/IconCircleLabelList"/>
    <dgm:cxn modelId="{45A6D565-303E-41D5-A288-1DCE9A9F33E2}" type="presParOf" srcId="{38239A36-BC58-4178-80EB-5BB8F458B5BC}" destId="{EC04BD56-6224-4627-B74B-41FAA226F5E8}" srcOrd="3" destOrd="0" presId="urn:microsoft.com/office/officeart/2018/5/layout/IconCircleLabelList"/>
    <dgm:cxn modelId="{C58C9378-05B2-433D-AD3D-4C26ACEFBB62}" type="presParOf" srcId="{50DB413C-EF62-4281-922D-C64770D2A55A}" destId="{565F8116-BD80-4CA9-B234-22F83B1838C1}" srcOrd="3" destOrd="0" presId="urn:microsoft.com/office/officeart/2018/5/layout/IconCircleLabelList"/>
    <dgm:cxn modelId="{10657D05-3FDC-4475-BDCC-BF4A631A0700}" type="presParOf" srcId="{50DB413C-EF62-4281-922D-C64770D2A55A}" destId="{A588A45A-DC7C-4EE6-A215-DE37978E93C7}" srcOrd="4" destOrd="0" presId="urn:microsoft.com/office/officeart/2018/5/layout/IconCircleLabelList"/>
    <dgm:cxn modelId="{991590C3-5850-47B8-9B8B-9FD11B305B12}" type="presParOf" srcId="{A588A45A-DC7C-4EE6-A215-DE37978E93C7}" destId="{DC360EBE-2691-4C1D-A880-23D9F813B5BD}" srcOrd="0" destOrd="0" presId="urn:microsoft.com/office/officeart/2018/5/layout/IconCircleLabelList"/>
    <dgm:cxn modelId="{3A7D57CD-D821-4520-96F8-387D94E05FD9}" type="presParOf" srcId="{A588A45A-DC7C-4EE6-A215-DE37978E93C7}" destId="{40410BE9-79B7-4CEB-8ACB-47777DEC7B3B}" srcOrd="1" destOrd="0" presId="urn:microsoft.com/office/officeart/2018/5/layout/IconCircleLabelList"/>
    <dgm:cxn modelId="{73730FED-C106-4C20-B03A-4F5FDAD14A55}" type="presParOf" srcId="{A588A45A-DC7C-4EE6-A215-DE37978E93C7}" destId="{D7B1ADA6-2196-4629-9792-07297980EF74}" srcOrd="2" destOrd="0" presId="urn:microsoft.com/office/officeart/2018/5/layout/IconCircleLabelList"/>
    <dgm:cxn modelId="{66C9019A-14FA-4EE4-B0C2-0ADF4AD657AE}" type="presParOf" srcId="{A588A45A-DC7C-4EE6-A215-DE37978E93C7}" destId="{1AA397E9-3907-4EEA-B7F9-37BFA3DD83F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DEA61-2233-400F-B1EA-E478DE1ADD9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3C3C3B9-CFD8-4B3A-95F4-757BB16110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/>
            <a:t>Requires </a:t>
          </a:r>
          <a:r>
            <a:rPr lang="en-US" sz="1800" b="1" cap="none" dirty="0"/>
            <a:t>labeled demonstrations</a:t>
          </a:r>
          <a:r>
            <a:rPr lang="en-US" sz="1800" cap="none" dirty="0"/>
            <a:t> to train</a:t>
          </a:r>
        </a:p>
      </dgm:t>
    </dgm:pt>
    <dgm:pt modelId="{969547FE-BF7F-49A4-8387-A9ED23E5A81F}" type="parTrans" cxnId="{4DDA8A4D-0D9F-4BAC-8242-7273ADAF9F9D}">
      <dgm:prSet/>
      <dgm:spPr/>
      <dgm:t>
        <a:bodyPr/>
        <a:lstStyle/>
        <a:p>
          <a:endParaRPr lang="en-US"/>
        </a:p>
      </dgm:t>
    </dgm:pt>
    <dgm:pt modelId="{38730DE3-BDBC-4AA1-9275-F4372EDBB1FF}" type="sibTrans" cxnId="{4DDA8A4D-0D9F-4BAC-8242-7273ADAF9F9D}">
      <dgm:prSet/>
      <dgm:spPr/>
      <dgm:t>
        <a:bodyPr/>
        <a:lstStyle/>
        <a:p>
          <a:endParaRPr lang="en-US"/>
        </a:p>
      </dgm:t>
    </dgm:pt>
    <dgm:pt modelId="{0B38C936-62FC-44C5-B5A8-FE7B1455AC5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/>
            <a:t>Trained on </a:t>
          </a:r>
          <a:r>
            <a:rPr lang="en-US" sz="1800" b="1" cap="none" dirty="0"/>
            <a:t>task-oriented, not expressive</a:t>
          </a:r>
          <a:r>
            <a:rPr lang="en-US" sz="1800" cap="none" dirty="0"/>
            <a:t> data, needs custom labeling or stylization. </a:t>
          </a:r>
        </a:p>
      </dgm:t>
    </dgm:pt>
    <dgm:pt modelId="{B677A757-0D43-4F7D-AF35-B9E26A36DD58}" type="parTrans" cxnId="{1203EFA1-40A9-40D9-AF48-02E56130C230}">
      <dgm:prSet/>
      <dgm:spPr/>
      <dgm:t>
        <a:bodyPr/>
        <a:lstStyle/>
        <a:p>
          <a:endParaRPr lang="en-US"/>
        </a:p>
      </dgm:t>
    </dgm:pt>
    <dgm:pt modelId="{43369450-CA62-43CB-8F14-9DBF59C6B802}" type="sibTrans" cxnId="{1203EFA1-40A9-40D9-AF48-02E56130C230}">
      <dgm:prSet/>
      <dgm:spPr/>
      <dgm:t>
        <a:bodyPr/>
        <a:lstStyle/>
        <a:p>
          <a:endParaRPr lang="en-US"/>
        </a:p>
      </dgm:t>
    </dgm:pt>
    <dgm:pt modelId="{55AADAEF-7DDA-4C6D-9CB2-33E199F6FF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Sampling can be </a:t>
          </a:r>
          <a:r>
            <a:rPr lang="en-US" b="1" cap="none" dirty="0"/>
            <a:t>computationally expensive</a:t>
          </a:r>
          <a:r>
            <a:rPr lang="en-US" cap="none" dirty="0"/>
            <a:t> (slower than one-shot policies).</a:t>
          </a:r>
        </a:p>
      </dgm:t>
    </dgm:pt>
    <dgm:pt modelId="{575BBEC9-BE0C-41A1-AB04-DAA9F4B315E7}" type="parTrans" cxnId="{464CED99-3C1A-4CC8-875F-253B1957C23F}">
      <dgm:prSet/>
      <dgm:spPr/>
      <dgm:t>
        <a:bodyPr/>
        <a:lstStyle/>
        <a:p>
          <a:endParaRPr lang="en-US"/>
        </a:p>
      </dgm:t>
    </dgm:pt>
    <dgm:pt modelId="{17857511-C335-4144-A2AB-872722FED52F}" type="sibTrans" cxnId="{464CED99-3C1A-4CC8-875F-253B1957C23F}">
      <dgm:prSet/>
      <dgm:spPr/>
      <dgm:t>
        <a:bodyPr/>
        <a:lstStyle/>
        <a:p>
          <a:endParaRPr lang="en-US"/>
        </a:p>
      </dgm:t>
    </dgm:pt>
    <dgm:pt modelId="{C1A9E96A-4B0E-4CFF-9E95-CBCFA77B08E7}" type="pres">
      <dgm:prSet presAssocID="{6C9DEA61-2233-400F-B1EA-E478DE1ADD93}" presName="root" presStyleCnt="0">
        <dgm:presLayoutVars>
          <dgm:dir/>
          <dgm:resizeHandles val="exact"/>
        </dgm:presLayoutVars>
      </dgm:prSet>
      <dgm:spPr/>
    </dgm:pt>
    <dgm:pt modelId="{D629E503-F914-4AF4-B4DF-C121BD2BD8B4}" type="pres">
      <dgm:prSet presAssocID="{53C3C3B9-CFD8-4B3A-95F4-757BB1611025}" presName="compNode" presStyleCnt="0"/>
      <dgm:spPr/>
    </dgm:pt>
    <dgm:pt modelId="{4C9AA1AF-41F5-4881-9EA8-A45508497D96}" type="pres">
      <dgm:prSet presAssocID="{53C3C3B9-CFD8-4B3A-95F4-757BB1611025}" presName="iconBgRect" presStyleLbl="bgShp" presStyleIdx="0" presStyleCnt="3"/>
      <dgm:spPr/>
    </dgm:pt>
    <dgm:pt modelId="{D43016C1-EE8F-47B9-A938-FD44B51905F8}" type="pres">
      <dgm:prSet presAssocID="{53C3C3B9-CFD8-4B3A-95F4-757BB16110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 with solid fill"/>
        </a:ext>
      </dgm:extLst>
    </dgm:pt>
    <dgm:pt modelId="{0805F7FE-3B01-432C-9252-9711A3BA81BA}" type="pres">
      <dgm:prSet presAssocID="{53C3C3B9-CFD8-4B3A-95F4-757BB1611025}" presName="spaceRect" presStyleCnt="0"/>
      <dgm:spPr/>
    </dgm:pt>
    <dgm:pt modelId="{2E75F391-7211-4053-B6DA-EC150CC74702}" type="pres">
      <dgm:prSet presAssocID="{53C3C3B9-CFD8-4B3A-95F4-757BB1611025}" presName="textRect" presStyleLbl="revTx" presStyleIdx="0" presStyleCnt="3">
        <dgm:presLayoutVars>
          <dgm:chMax val="1"/>
          <dgm:chPref val="1"/>
        </dgm:presLayoutVars>
      </dgm:prSet>
      <dgm:spPr/>
    </dgm:pt>
    <dgm:pt modelId="{EEEDD16B-3E97-49D5-B5DB-A467BAE39D25}" type="pres">
      <dgm:prSet presAssocID="{38730DE3-BDBC-4AA1-9275-F4372EDBB1FF}" presName="sibTrans" presStyleCnt="0"/>
      <dgm:spPr/>
    </dgm:pt>
    <dgm:pt modelId="{303CBB8D-EDC3-4DB1-A08C-19B00A29859A}" type="pres">
      <dgm:prSet presAssocID="{0B38C936-62FC-44C5-B5A8-FE7B1455AC5A}" presName="compNode" presStyleCnt="0"/>
      <dgm:spPr/>
    </dgm:pt>
    <dgm:pt modelId="{A41D09E9-58BD-47C8-BCE0-0525CE62B737}" type="pres">
      <dgm:prSet presAssocID="{0B38C936-62FC-44C5-B5A8-FE7B1455AC5A}" presName="iconBgRect" presStyleLbl="bgShp" presStyleIdx="1" presStyleCnt="3"/>
      <dgm:spPr/>
    </dgm:pt>
    <dgm:pt modelId="{1195E19B-9B0A-4365-B038-DB7F74F0CB91}" type="pres">
      <dgm:prSet presAssocID="{0B38C936-62FC-44C5-B5A8-FE7B1455AC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solid fill with solid fill"/>
        </a:ext>
      </dgm:extLst>
    </dgm:pt>
    <dgm:pt modelId="{60790581-F7F3-4CCC-A19E-433A100949A6}" type="pres">
      <dgm:prSet presAssocID="{0B38C936-62FC-44C5-B5A8-FE7B1455AC5A}" presName="spaceRect" presStyleCnt="0"/>
      <dgm:spPr/>
    </dgm:pt>
    <dgm:pt modelId="{37E7BA1F-5891-49C0-81A3-A822101EC2EA}" type="pres">
      <dgm:prSet presAssocID="{0B38C936-62FC-44C5-B5A8-FE7B1455AC5A}" presName="textRect" presStyleLbl="revTx" presStyleIdx="1" presStyleCnt="3">
        <dgm:presLayoutVars>
          <dgm:chMax val="1"/>
          <dgm:chPref val="1"/>
        </dgm:presLayoutVars>
      </dgm:prSet>
      <dgm:spPr/>
    </dgm:pt>
    <dgm:pt modelId="{59F3C9EF-34E0-40BE-B8C1-7802D56C7FEF}" type="pres">
      <dgm:prSet presAssocID="{43369450-CA62-43CB-8F14-9DBF59C6B802}" presName="sibTrans" presStyleCnt="0"/>
      <dgm:spPr/>
    </dgm:pt>
    <dgm:pt modelId="{2D620718-2DED-41A6-8959-78EBD356E1C5}" type="pres">
      <dgm:prSet presAssocID="{55AADAEF-7DDA-4C6D-9CB2-33E199F6FFDF}" presName="compNode" presStyleCnt="0"/>
      <dgm:spPr/>
    </dgm:pt>
    <dgm:pt modelId="{CC0233E8-6F01-49A8-8971-2371B2357595}" type="pres">
      <dgm:prSet presAssocID="{55AADAEF-7DDA-4C6D-9CB2-33E199F6FFDF}" presName="iconBgRect" presStyleLbl="bgShp" presStyleIdx="2" presStyleCnt="3"/>
      <dgm:spPr/>
    </dgm:pt>
    <dgm:pt modelId="{03FBD8F8-F174-4D44-B9BB-90C05CD61502}" type="pres">
      <dgm:prSet presAssocID="{55AADAEF-7DDA-4C6D-9CB2-33E199F6FF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82D7C55-6E60-48DA-ACF8-FA5D788B1A3C}" type="pres">
      <dgm:prSet presAssocID="{55AADAEF-7DDA-4C6D-9CB2-33E199F6FFDF}" presName="spaceRect" presStyleCnt="0"/>
      <dgm:spPr/>
    </dgm:pt>
    <dgm:pt modelId="{5378E8CE-7232-4E60-920C-8453B76D4BC2}" type="pres">
      <dgm:prSet presAssocID="{55AADAEF-7DDA-4C6D-9CB2-33E199F6FFD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EEC760-CB9F-4780-8FD2-53682140200E}" type="presOf" srcId="{55AADAEF-7DDA-4C6D-9CB2-33E199F6FFDF}" destId="{5378E8CE-7232-4E60-920C-8453B76D4BC2}" srcOrd="0" destOrd="0" presId="urn:microsoft.com/office/officeart/2018/5/layout/IconCircleLabelList"/>
    <dgm:cxn modelId="{4DDA8A4D-0D9F-4BAC-8242-7273ADAF9F9D}" srcId="{6C9DEA61-2233-400F-B1EA-E478DE1ADD93}" destId="{53C3C3B9-CFD8-4B3A-95F4-757BB1611025}" srcOrd="0" destOrd="0" parTransId="{969547FE-BF7F-49A4-8387-A9ED23E5A81F}" sibTransId="{38730DE3-BDBC-4AA1-9275-F4372EDBB1FF}"/>
    <dgm:cxn modelId="{6160B64E-6B14-4DF1-A530-FF6448C515A1}" type="presOf" srcId="{0B38C936-62FC-44C5-B5A8-FE7B1455AC5A}" destId="{37E7BA1F-5891-49C0-81A3-A822101EC2EA}" srcOrd="0" destOrd="0" presId="urn:microsoft.com/office/officeart/2018/5/layout/IconCircleLabelList"/>
    <dgm:cxn modelId="{B503CE79-AF6C-4F4C-B3CA-EC8099E996FC}" type="presOf" srcId="{6C9DEA61-2233-400F-B1EA-E478DE1ADD93}" destId="{C1A9E96A-4B0E-4CFF-9E95-CBCFA77B08E7}" srcOrd="0" destOrd="0" presId="urn:microsoft.com/office/officeart/2018/5/layout/IconCircleLabelList"/>
    <dgm:cxn modelId="{464CED99-3C1A-4CC8-875F-253B1957C23F}" srcId="{6C9DEA61-2233-400F-B1EA-E478DE1ADD93}" destId="{55AADAEF-7DDA-4C6D-9CB2-33E199F6FFDF}" srcOrd="2" destOrd="0" parTransId="{575BBEC9-BE0C-41A1-AB04-DAA9F4B315E7}" sibTransId="{17857511-C335-4144-A2AB-872722FED52F}"/>
    <dgm:cxn modelId="{1203EFA1-40A9-40D9-AF48-02E56130C230}" srcId="{6C9DEA61-2233-400F-B1EA-E478DE1ADD93}" destId="{0B38C936-62FC-44C5-B5A8-FE7B1455AC5A}" srcOrd="1" destOrd="0" parTransId="{B677A757-0D43-4F7D-AF35-B9E26A36DD58}" sibTransId="{43369450-CA62-43CB-8F14-9DBF59C6B802}"/>
    <dgm:cxn modelId="{BED633B9-E62C-497A-81BF-63D8C4460E2D}" type="presOf" srcId="{53C3C3B9-CFD8-4B3A-95F4-757BB1611025}" destId="{2E75F391-7211-4053-B6DA-EC150CC74702}" srcOrd="0" destOrd="0" presId="urn:microsoft.com/office/officeart/2018/5/layout/IconCircleLabelList"/>
    <dgm:cxn modelId="{E71011B2-4BE5-41CF-9E9F-6B55021191A5}" type="presParOf" srcId="{C1A9E96A-4B0E-4CFF-9E95-CBCFA77B08E7}" destId="{D629E503-F914-4AF4-B4DF-C121BD2BD8B4}" srcOrd="0" destOrd="0" presId="urn:microsoft.com/office/officeart/2018/5/layout/IconCircleLabelList"/>
    <dgm:cxn modelId="{012AB1AC-1142-42FF-9804-60D9530955C1}" type="presParOf" srcId="{D629E503-F914-4AF4-B4DF-C121BD2BD8B4}" destId="{4C9AA1AF-41F5-4881-9EA8-A45508497D96}" srcOrd="0" destOrd="0" presId="urn:microsoft.com/office/officeart/2018/5/layout/IconCircleLabelList"/>
    <dgm:cxn modelId="{F67FB531-48EF-496B-A999-F6E90A893D70}" type="presParOf" srcId="{D629E503-F914-4AF4-B4DF-C121BD2BD8B4}" destId="{D43016C1-EE8F-47B9-A938-FD44B51905F8}" srcOrd="1" destOrd="0" presId="urn:microsoft.com/office/officeart/2018/5/layout/IconCircleLabelList"/>
    <dgm:cxn modelId="{BCF68AF1-4B91-4966-ADC3-90B2823E039D}" type="presParOf" srcId="{D629E503-F914-4AF4-B4DF-C121BD2BD8B4}" destId="{0805F7FE-3B01-432C-9252-9711A3BA81BA}" srcOrd="2" destOrd="0" presId="urn:microsoft.com/office/officeart/2018/5/layout/IconCircleLabelList"/>
    <dgm:cxn modelId="{89374B07-D907-42B3-894D-03CDBF949183}" type="presParOf" srcId="{D629E503-F914-4AF4-B4DF-C121BD2BD8B4}" destId="{2E75F391-7211-4053-B6DA-EC150CC74702}" srcOrd="3" destOrd="0" presId="urn:microsoft.com/office/officeart/2018/5/layout/IconCircleLabelList"/>
    <dgm:cxn modelId="{DD8885AD-02C5-4CAE-BF9F-B40C9518819F}" type="presParOf" srcId="{C1A9E96A-4B0E-4CFF-9E95-CBCFA77B08E7}" destId="{EEEDD16B-3E97-49D5-B5DB-A467BAE39D25}" srcOrd="1" destOrd="0" presId="urn:microsoft.com/office/officeart/2018/5/layout/IconCircleLabelList"/>
    <dgm:cxn modelId="{1ED1EABC-6C46-4F11-ADB9-24B83028091D}" type="presParOf" srcId="{C1A9E96A-4B0E-4CFF-9E95-CBCFA77B08E7}" destId="{303CBB8D-EDC3-4DB1-A08C-19B00A29859A}" srcOrd="2" destOrd="0" presId="urn:microsoft.com/office/officeart/2018/5/layout/IconCircleLabelList"/>
    <dgm:cxn modelId="{70D1F654-9A1D-45B6-9DE9-91E7C429F1E7}" type="presParOf" srcId="{303CBB8D-EDC3-4DB1-A08C-19B00A29859A}" destId="{A41D09E9-58BD-47C8-BCE0-0525CE62B737}" srcOrd="0" destOrd="0" presId="urn:microsoft.com/office/officeart/2018/5/layout/IconCircleLabelList"/>
    <dgm:cxn modelId="{40C2C7CB-E47C-481D-A7FF-8DE31A73DEC5}" type="presParOf" srcId="{303CBB8D-EDC3-4DB1-A08C-19B00A29859A}" destId="{1195E19B-9B0A-4365-B038-DB7F74F0CB91}" srcOrd="1" destOrd="0" presId="urn:microsoft.com/office/officeart/2018/5/layout/IconCircleLabelList"/>
    <dgm:cxn modelId="{B666A28A-36A2-48EF-A638-8B86EEB2EC98}" type="presParOf" srcId="{303CBB8D-EDC3-4DB1-A08C-19B00A29859A}" destId="{60790581-F7F3-4CCC-A19E-433A100949A6}" srcOrd="2" destOrd="0" presId="urn:microsoft.com/office/officeart/2018/5/layout/IconCircleLabelList"/>
    <dgm:cxn modelId="{7E2B9E41-345A-425E-9ADE-4D9C49E7D757}" type="presParOf" srcId="{303CBB8D-EDC3-4DB1-A08C-19B00A29859A}" destId="{37E7BA1F-5891-49C0-81A3-A822101EC2EA}" srcOrd="3" destOrd="0" presId="urn:microsoft.com/office/officeart/2018/5/layout/IconCircleLabelList"/>
    <dgm:cxn modelId="{EECA0382-F896-4E93-92AB-6D73AAE626F8}" type="presParOf" srcId="{C1A9E96A-4B0E-4CFF-9E95-CBCFA77B08E7}" destId="{59F3C9EF-34E0-40BE-B8C1-7802D56C7FEF}" srcOrd="3" destOrd="0" presId="urn:microsoft.com/office/officeart/2018/5/layout/IconCircleLabelList"/>
    <dgm:cxn modelId="{1E879CDA-4AA1-4CB4-A88B-70C59141C021}" type="presParOf" srcId="{C1A9E96A-4B0E-4CFF-9E95-CBCFA77B08E7}" destId="{2D620718-2DED-41A6-8959-78EBD356E1C5}" srcOrd="4" destOrd="0" presId="urn:microsoft.com/office/officeart/2018/5/layout/IconCircleLabelList"/>
    <dgm:cxn modelId="{B02F5BBE-BDAF-4EC2-B6A8-F671F9E409BF}" type="presParOf" srcId="{2D620718-2DED-41A6-8959-78EBD356E1C5}" destId="{CC0233E8-6F01-49A8-8971-2371B2357595}" srcOrd="0" destOrd="0" presId="urn:microsoft.com/office/officeart/2018/5/layout/IconCircleLabelList"/>
    <dgm:cxn modelId="{C6ADB24C-F394-450E-82E8-CD0D050A9DDE}" type="presParOf" srcId="{2D620718-2DED-41A6-8959-78EBD356E1C5}" destId="{03FBD8F8-F174-4D44-B9BB-90C05CD61502}" srcOrd="1" destOrd="0" presId="urn:microsoft.com/office/officeart/2018/5/layout/IconCircleLabelList"/>
    <dgm:cxn modelId="{308D1956-3110-4F1B-96BA-23CD62EF6B95}" type="presParOf" srcId="{2D620718-2DED-41A6-8959-78EBD356E1C5}" destId="{082D7C55-6E60-48DA-ACF8-FA5D788B1A3C}" srcOrd="2" destOrd="0" presId="urn:microsoft.com/office/officeart/2018/5/layout/IconCircleLabelList"/>
    <dgm:cxn modelId="{82A7F6DE-C464-4061-8363-58BCDE5A3DAA}" type="presParOf" srcId="{2D620718-2DED-41A6-8959-78EBD356E1C5}" destId="{5378E8CE-7232-4E60-920C-8453B76D4BC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0440E3-9785-4E85-8C64-9AFCDD17725E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CB39A58-B74B-4798-B733-0526F2BB36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Faster prototyping</a:t>
          </a:r>
        </a:p>
      </dgm:t>
    </dgm:pt>
    <dgm:pt modelId="{DC77370B-6DBB-4269-AB6F-29E967D393E9}" type="parTrans" cxnId="{ED921BB3-1916-4A0A-9742-12AC25F060EF}">
      <dgm:prSet/>
      <dgm:spPr/>
      <dgm:t>
        <a:bodyPr/>
        <a:lstStyle/>
        <a:p>
          <a:endParaRPr lang="en-US"/>
        </a:p>
      </dgm:t>
    </dgm:pt>
    <dgm:pt modelId="{BB1CC23A-3A4D-46DF-8BDD-0B6BD0938A19}" type="sibTrans" cxnId="{ED921BB3-1916-4A0A-9742-12AC25F060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458B9AC-6FA0-449E-9E1D-D66E1A1685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Easier fine-tuning with expressive labels</a:t>
          </a:r>
        </a:p>
      </dgm:t>
    </dgm:pt>
    <dgm:pt modelId="{83C0052A-C8CF-4E48-B95D-7DFDC35EE7C9}" type="parTrans" cxnId="{1D0CD5A8-BDCA-41A8-96D2-48E3DFE850ED}">
      <dgm:prSet/>
      <dgm:spPr/>
      <dgm:t>
        <a:bodyPr/>
        <a:lstStyle/>
        <a:p>
          <a:endParaRPr lang="en-US"/>
        </a:p>
      </dgm:t>
    </dgm:pt>
    <dgm:pt modelId="{19221793-4A91-44CE-BC62-C523252639BF}" type="sibTrans" cxnId="{1D0CD5A8-BDCA-41A8-96D2-48E3DFE850E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878B00-A3B0-4939-B5FD-0AE64932F0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Better control over trajectory sampling</a:t>
          </a:r>
        </a:p>
      </dgm:t>
    </dgm:pt>
    <dgm:pt modelId="{B14817FC-F7AD-4994-9FBB-A145C4D0B400}" type="parTrans" cxnId="{CFA70628-77D7-44E0-A96F-039F8AA477D2}">
      <dgm:prSet/>
      <dgm:spPr/>
      <dgm:t>
        <a:bodyPr/>
        <a:lstStyle/>
        <a:p>
          <a:endParaRPr lang="en-US"/>
        </a:p>
      </dgm:t>
    </dgm:pt>
    <dgm:pt modelId="{6EF15751-0193-4B0C-93F4-A369848875EA}" type="sibTrans" cxnId="{CFA70628-77D7-44E0-A96F-039F8AA477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10049D6-DEDA-4294-A8CA-DD6A31757E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Less resource demand</a:t>
          </a:r>
        </a:p>
      </dgm:t>
    </dgm:pt>
    <dgm:pt modelId="{6FE3663F-BF51-4FC4-96BB-CFAD8A1BD491}" type="parTrans" cxnId="{951A9A29-798C-4829-9B88-358CC4C8CCE7}">
      <dgm:prSet/>
      <dgm:spPr/>
      <dgm:t>
        <a:bodyPr/>
        <a:lstStyle/>
        <a:p>
          <a:endParaRPr lang="en-US"/>
        </a:p>
      </dgm:t>
    </dgm:pt>
    <dgm:pt modelId="{27565FD2-3817-4850-BEE5-1CD1966287BF}" type="sibTrans" cxnId="{951A9A29-798C-4829-9B88-358CC4C8CCE7}">
      <dgm:prSet/>
      <dgm:spPr/>
      <dgm:t>
        <a:bodyPr/>
        <a:lstStyle/>
        <a:p>
          <a:endParaRPr lang="en-US"/>
        </a:p>
      </dgm:t>
    </dgm:pt>
    <dgm:pt modelId="{5098D0BD-84A5-4793-B54A-5ED2A7FBD05B}" type="pres">
      <dgm:prSet presAssocID="{C50440E3-9785-4E85-8C64-9AFCDD17725E}" presName="root" presStyleCnt="0">
        <dgm:presLayoutVars>
          <dgm:dir/>
          <dgm:resizeHandles val="exact"/>
        </dgm:presLayoutVars>
      </dgm:prSet>
      <dgm:spPr/>
    </dgm:pt>
    <dgm:pt modelId="{2D46CB9A-4804-408D-9F8E-760E936DE741}" type="pres">
      <dgm:prSet presAssocID="{C50440E3-9785-4E85-8C64-9AFCDD17725E}" presName="container" presStyleCnt="0">
        <dgm:presLayoutVars>
          <dgm:dir/>
          <dgm:resizeHandles val="exact"/>
        </dgm:presLayoutVars>
      </dgm:prSet>
      <dgm:spPr/>
    </dgm:pt>
    <dgm:pt modelId="{B78422F2-2B0F-4519-A1A7-1E0A8B12989A}" type="pres">
      <dgm:prSet presAssocID="{0CB39A58-B74B-4798-B733-0526F2BB3654}" presName="compNode" presStyleCnt="0"/>
      <dgm:spPr/>
    </dgm:pt>
    <dgm:pt modelId="{03061A6A-3531-4C97-90D2-A3FBEA70763C}" type="pres">
      <dgm:prSet presAssocID="{0CB39A58-B74B-4798-B733-0526F2BB3654}" presName="iconBgRect" presStyleLbl="bgShp" presStyleIdx="0" presStyleCnt="4"/>
      <dgm:spPr/>
    </dgm:pt>
    <dgm:pt modelId="{B9F80C56-9D4E-40B5-8688-F21A120623CE}" type="pres">
      <dgm:prSet presAssocID="{0CB39A58-B74B-4798-B733-0526F2BB36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A05CB6C-AE52-4B78-85A0-FD0B486863E7}" type="pres">
      <dgm:prSet presAssocID="{0CB39A58-B74B-4798-B733-0526F2BB3654}" presName="spaceRect" presStyleCnt="0"/>
      <dgm:spPr/>
    </dgm:pt>
    <dgm:pt modelId="{0F75BD4D-9AAE-4809-9385-E42FDE88E6B1}" type="pres">
      <dgm:prSet presAssocID="{0CB39A58-B74B-4798-B733-0526F2BB3654}" presName="textRect" presStyleLbl="revTx" presStyleIdx="0" presStyleCnt="4">
        <dgm:presLayoutVars>
          <dgm:chMax val="1"/>
          <dgm:chPref val="1"/>
        </dgm:presLayoutVars>
      </dgm:prSet>
      <dgm:spPr/>
    </dgm:pt>
    <dgm:pt modelId="{F7E96D10-168E-4127-BED1-0046E2154617}" type="pres">
      <dgm:prSet presAssocID="{BB1CC23A-3A4D-46DF-8BDD-0B6BD0938A19}" presName="sibTrans" presStyleLbl="sibTrans2D1" presStyleIdx="0" presStyleCnt="0"/>
      <dgm:spPr/>
    </dgm:pt>
    <dgm:pt modelId="{4CFDDB21-C399-42EE-B6E8-53C2E6229B65}" type="pres">
      <dgm:prSet presAssocID="{C458B9AC-6FA0-449E-9E1D-D66E1A168523}" presName="compNode" presStyleCnt="0"/>
      <dgm:spPr/>
    </dgm:pt>
    <dgm:pt modelId="{ABA6C27A-3B0E-4CC0-B57B-C2DBA66C2D99}" type="pres">
      <dgm:prSet presAssocID="{C458B9AC-6FA0-449E-9E1D-D66E1A168523}" presName="iconBgRect" presStyleLbl="bgShp" presStyleIdx="1" presStyleCnt="4"/>
      <dgm:spPr/>
    </dgm:pt>
    <dgm:pt modelId="{D9711487-5385-4E52-A77E-778D88E1AF6D}" type="pres">
      <dgm:prSet presAssocID="{C458B9AC-6FA0-449E-9E1D-D66E1A1685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35BB67B6-05BA-4452-BA37-3A36CF8C5FFB}" type="pres">
      <dgm:prSet presAssocID="{C458B9AC-6FA0-449E-9E1D-D66E1A168523}" presName="spaceRect" presStyleCnt="0"/>
      <dgm:spPr/>
    </dgm:pt>
    <dgm:pt modelId="{E4387F7E-4889-429F-B7EB-5BCE2C7B2CA9}" type="pres">
      <dgm:prSet presAssocID="{C458B9AC-6FA0-449E-9E1D-D66E1A168523}" presName="textRect" presStyleLbl="revTx" presStyleIdx="1" presStyleCnt="4">
        <dgm:presLayoutVars>
          <dgm:chMax val="1"/>
          <dgm:chPref val="1"/>
        </dgm:presLayoutVars>
      </dgm:prSet>
      <dgm:spPr/>
    </dgm:pt>
    <dgm:pt modelId="{04E9F6B0-9EE9-493D-932E-711910A6E7ED}" type="pres">
      <dgm:prSet presAssocID="{19221793-4A91-44CE-BC62-C523252639BF}" presName="sibTrans" presStyleLbl="sibTrans2D1" presStyleIdx="0" presStyleCnt="0"/>
      <dgm:spPr/>
    </dgm:pt>
    <dgm:pt modelId="{221A087C-D759-4C17-83B6-B33F24808C97}" type="pres">
      <dgm:prSet presAssocID="{F2878B00-A3B0-4939-B5FD-0AE64932F03B}" presName="compNode" presStyleCnt="0"/>
      <dgm:spPr/>
    </dgm:pt>
    <dgm:pt modelId="{F8E03688-2CDE-4045-9E43-90BB299EC76E}" type="pres">
      <dgm:prSet presAssocID="{F2878B00-A3B0-4939-B5FD-0AE64932F03B}" presName="iconBgRect" presStyleLbl="bgShp" presStyleIdx="2" presStyleCnt="4"/>
      <dgm:spPr/>
    </dgm:pt>
    <dgm:pt modelId="{BB68B490-EF8E-497B-A789-FCC4A3213055}" type="pres">
      <dgm:prSet presAssocID="{F2878B00-A3B0-4939-B5FD-0AE64932F0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A2E83BE-ADBD-448C-B7D1-0058F385A222}" type="pres">
      <dgm:prSet presAssocID="{F2878B00-A3B0-4939-B5FD-0AE64932F03B}" presName="spaceRect" presStyleCnt="0"/>
      <dgm:spPr/>
    </dgm:pt>
    <dgm:pt modelId="{BFE08B11-3B70-4A5E-B17F-22E225EF05F4}" type="pres">
      <dgm:prSet presAssocID="{F2878B00-A3B0-4939-B5FD-0AE64932F03B}" presName="textRect" presStyleLbl="revTx" presStyleIdx="2" presStyleCnt="4">
        <dgm:presLayoutVars>
          <dgm:chMax val="1"/>
          <dgm:chPref val="1"/>
        </dgm:presLayoutVars>
      </dgm:prSet>
      <dgm:spPr/>
    </dgm:pt>
    <dgm:pt modelId="{689EA5A6-2E93-4014-9BB3-5C7040C41F72}" type="pres">
      <dgm:prSet presAssocID="{6EF15751-0193-4B0C-93F4-A369848875EA}" presName="sibTrans" presStyleLbl="sibTrans2D1" presStyleIdx="0" presStyleCnt="0"/>
      <dgm:spPr/>
    </dgm:pt>
    <dgm:pt modelId="{633DFCB6-8EF1-45DE-BE26-B8CCB3B85213}" type="pres">
      <dgm:prSet presAssocID="{C10049D6-DEDA-4294-A8CA-DD6A31757EBF}" presName="compNode" presStyleCnt="0"/>
      <dgm:spPr/>
    </dgm:pt>
    <dgm:pt modelId="{0661A60F-24E9-47EE-A09E-2BDF00C5D798}" type="pres">
      <dgm:prSet presAssocID="{C10049D6-DEDA-4294-A8CA-DD6A31757EBF}" presName="iconBgRect" presStyleLbl="bgShp" presStyleIdx="3" presStyleCnt="4"/>
      <dgm:spPr/>
    </dgm:pt>
    <dgm:pt modelId="{60523AAE-C5B0-42B8-A453-7E9DD1FAEF1D}" type="pres">
      <dgm:prSet presAssocID="{C10049D6-DEDA-4294-A8CA-DD6A31757E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7D201BBF-C624-4594-B7F2-754F50CFA617}" type="pres">
      <dgm:prSet presAssocID="{C10049D6-DEDA-4294-A8CA-DD6A31757EBF}" presName="spaceRect" presStyleCnt="0"/>
      <dgm:spPr/>
    </dgm:pt>
    <dgm:pt modelId="{00FCF46E-13C1-4702-962A-4CF0B2EA021A}" type="pres">
      <dgm:prSet presAssocID="{C10049D6-DEDA-4294-A8CA-DD6A31757E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8DABA06-5D6D-4E87-B2F9-136244432A0A}" type="presOf" srcId="{6EF15751-0193-4B0C-93F4-A369848875EA}" destId="{689EA5A6-2E93-4014-9BB3-5C7040C41F72}" srcOrd="0" destOrd="0" presId="urn:microsoft.com/office/officeart/2018/2/layout/IconCircleList"/>
    <dgm:cxn modelId="{FA5D9A26-97FB-4741-8EE2-D02C020DA712}" type="presOf" srcId="{0CB39A58-B74B-4798-B733-0526F2BB3654}" destId="{0F75BD4D-9AAE-4809-9385-E42FDE88E6B1}" srcOrd="0" destOrd="0" presId="urn:microsoft.com/office/officeart/2018/2/layout/IconCircleList"/>
    <dgm:cxn modelId="{CFA70628-77D7-44E0-A96F-039F8AA477D2}" srcId="{C50440E3-9785-4E85-8C64-9AFCDD17725E}" destId="{F2878B00-A3B0-4939-B5FD-0AE64932F03B}" srcOrd="2" destOrd="0" parTransId="{B14817FC-F7AD-4994-9FBB-A145C4D0B400}" sibTransId="{6EF15751-0193-4B0C-93F4-A369848875EA}"/>
    <dgm:cxn modelId="{951A9A29-798C-4829-9B88-358CC4C8CCE7}" srcId="{C50440E3-9785-4E85-8C64-9AFCDD17725E}" destId="{C10049D6-DEDA-4294-A8CA-DD6A31757EBF}" srcOrd="3" destOrd="0" parTransId="{6FE3663F-BF51-4FC4-96BB-CFAD8A1BD491}" sibTransId="{27565FD2-3817-4850-BEE5-1CD1966287BF}"/>
    <dgm:cxn modelId="{89C51B38-0EBA-4F05-9AE3-A72946D79AC4}" type="presOf" srcId="{C50440E3-9785-4E85-8C64-9AFCDD17725E}" destId="{5098D0BD-84A5-4793-B54A-5ED2A7FBD05B}" srcOrd="0" destOrd="0" presId="urn:microsoft.com/office/officeart/2018/2/layout/IconCircleList"/>
    <dgm:cxn modelId="{C6A57162-E328-4B4A-9FE0-95C15C319241}" type="presOf" srcId="{BB1CC23A-3A4D-46DF-8BDD-0B6BD0938A19}" destId="{F7E96D10-168E-4127-BED1-0046E2154617}" srcOrd="0" destOrd="0" presId="urn:microsoft.com/office/officeart/2018/2/layout/IconCircleList"/>
    <dgm:cxn modelId="{49089393-032C-4FB9-98C8-606543C591EB}" type="presOf" srcId="{C458B9AC-6FA0-449E-9E1D-D66E1A168523}" destId="{E4387F7E-4889-429F-B7EB-5BCE2C7B2CA9}" srcOrd="0" destOrd="0" presId="urn:microsoft.com/office/officeart/2018/2/layout/IconCircleList"/>
    <dgm:cxn modelId="{07A481A6-0718-43E4-87D3-70BB82FF50E5}" type="presOf" srcId="{C10049D6-DEDA-4294-A8CA-DD6A31757EBF}" destId="{00FCF46E-13C1-4702-962A-4CF0B2EA021A}" srcOrd="0" destOrd="0" presId="urn:microsoft.com/office/officeart/2018/2/layout/IconCircleList"/>
    <dgm:cxn modelId="{1D0CD5A8-BDCA-41A8-96D2-48E3DFE850ED}" srcId="{C50440E3-9785-4E85-8C64-9AFCDD17725E}" destId="{C458B9AC-6FA0-449E-9E1D-D66E1A168523}" srcOrd="1" destOrd="0" parTransId="{83C0052A-C8CF-4E48-B95D-7DFDC35EE7C9}" sibTransId="{19221793-4A91-44CE-BC62-C523252639BF}"/>
    <dgm:cxn modelId="{ED921BB3-1916-4A0A-9742-12AC25F060EF}" srcId="{C50440E3-9785-4E85-8C64-9AFCDD17725E}" destId="{0CB39A58-B74B-4798-B733-0526F2BB3654}" srcOrd="0" destOrd="0" parTransId="{DC77370B-6DBB-4269-AB6F-29E967D393E9}" sibTransId="{BB1CC23A-3A4D-46DF-8BDD-0B6BD0938A19}"/>
    <dgm:cxn modelId="{B1E4BFDD-B951-4A32-9099-F32C8FD846F9}" type="presOf" srcId="{F2878B00-A3B0-4939-B5FD-0AE64932F03B}" destId="{BFE08B11-3B70-4A5E-B17F-22E225EF05F4}" srcOrd="0" destOrd="0" presId="urn:microsoft.com/office/officeart/2018/2/layout/IconCircleList"/>
    <dgm:cxn modelId="{E444E2FF-16A5-4181-980B-6EFBA41CF4DD}" type="presOf" srcId="{19221793-4A91-44CE-BC62-C523252639BF}" destId="{04E9F6B0-9EE9-493D-932E-711910A6E7ED}" srcOrd="0" destOrd="0" presId="urn:microsoft.com/office/officeart/2018/2/layout/IconCircleList"/>
    <dgm:cxn modelId="{3D185A3E-0FA2-4158-AF23-C6E3E10FDC3B}" type="presParOf" srcId="{5098D0BD-84A5-4793-B54A-5ED2A7FBD05B}" destId="{2D46CB9A-4804-408D-9F8E-760E936DE741}" srcOrd="0" destOrd="0" presId="urn:microsoft.com/office/officeart/2018/2/layout/IconCircleList"/>
    <dgm:cxn modelId="{9A1B85B2-CB5C-4C72-B8A5-25234CECEFBC}" type="presParOf" srcId="{2D46CB9A-4804-408D-9F8E-760E936DE741}" destId="{B78422F2-2B0F-4519-A1A7-1E0A8B12989A}" srcOrd="0" destOrd="0" presId="urn:microsoft.com/office/officeart/2018/2/layout/IconCircleList"/>
    <dgm:cxn modelId="{F6082988-8746-4D24-AE3E-9ED6C1D2F73C}" type="presParOf" srcId="{B78422F2-2B0F-4519-A1A7-1E0A8B12989A}" destId="{03061A6A-3531-4C97-90D2-A3FBEA70763C}" srcOrd="0" destOrd="0" presId="urn:microsoft.com/office/officeart/2018/2/layout/IconCircleList"/>
    <dgm:cxn modelId="{7AB33D10-D170-4430-9FB4-92E90D8453BC}" type="presParOf" srcId="{B78422F2-2B0F-4519-A1A7-1E0A8B12989A}" destId="{B9F80C56-9D4E-40B5-8688-F21A120623CE}" srcOrd="1" destOrd="0" presId="urn:microsoft.com/office/officeart/2018/2/layout/IconCircleList"/>
    <dgm:cxn modelId="{5A94D4DF-9C30-4F26-83EC-4A461C1245BF}" type="presParOf" srcId="{B78422F2-2B0F-4519-A1A7-1E0A8B12989A}" destId="{BA05CB6C-AE52-4B78-85A0-FD0B486863E7}" srcOrd="2" destOrd="0" presId="urn:microsoft.com/office/officeart/2018/2/layout/IconCircleList"/>
    <dgm:cxn modelId="{07DBC786-4F3A-4BF0-86E0-8F57E3ABA6B8}" type="presParOf" srcId="{B78422F2-2B0F-4519-A1A7-1E0A8B12989A}" destId="{0F75BD4D-9AAE-4809-9385-E42FDE88E6B1}" srcOrd="3" destOrd="0" presId="urn:microsoft.com/office/officeart/2018/2/layout/IconCircleList"/>
    <dgm:cxn modelId="{C20CB0E1-A914-4F59-80D3-987B548B401C}" type="presParOf" srcId="{2D46CB9A-4804-408D-9F8E-760E936DE741}" destId="{F7E96D10-168E-4127-BED1-0046E2154617}" srcOrd="1" destOrd="0" presId="urn:microsoft.com/office/officeart/2018/2/layout/IconCircleList"/>
    <dgm:cxn modelId="{C748C481-287E-4AF0-A857-465FA675D510}" type="presParOf" srcId="{2D46CB9A-4804-408D-9F8E-760E936DE741}" destId="{4CFDDB21-C399-42EE-B6E8-53C2E6229B65}" srcOrd="2" destOrd="0" presId="urn:microsoft.com/office/officeart/2018/2/layout/IconCircleList"/>
    <dgm:cxn modelId="{FEB9C724-F610-4700-B4F0-C3451A1B3C14}" type="presParOf" srcId="{4CFDDB21-C399-42EE-B6E8-53C2E6229B65}" destId="{ABA6C27A-3B0E-4CC0-B57B-C2DBA66C2D99}" srcOrd="0" destOrd="0" presId="urn:microsoft.com/office/officeart/2018/2/layout/IconCircleList"/>
    <dgm:cxn modelId="{87959878-BA97-483B-A9F5-ADC92A1AFB26}" type="presParOf" srcId="{4CFDDB21-C399-42EE-B6E8-53C2E6229B65}" destId="{D9711487-5385-4E52-A77E-778D88E1AF6D}" srcOrd="1" destOrd="0" presId="urn:microsoft.com/office/officeart/2018/2/layout/IconCircleList"/>
    <dgm:cxn modelId="{AC95F3B4-CC8E-449D-8312-D0DBABF94EE0}" type="presParOf" srcId="{4CFDDB21-C399-42EE-B6E8-53C2E6229B65}" destId="{35BB67B6-05BA-4452-BA37-3A36CF8C5FFB}" srcOrd="2" destOrd="0" presId="urn:microsoft.com/office/officeart/2018/2/layout/IconCircleList"/>
    <dgm:cxn modelId="{71260E9A-0591-4AD9-9770-868D472DFC2F}" type="presParOf" srcId="{4CFDDB21-C399-42EE-B6E8-53C2E6229B65}" destId="{E4387F7E-4889-429F-B7EB-5BCE2C7B2CA9}" srcOrd="3" destOrd="0" presId="urn:microsoft.com/office/officeart/2018/2/layout/IconCircleList"/>
    <dgm:cxn modelId="{2D23421F-EA64-4500-8A48-FB397E54BBE5}" type="presParOf" srcId="{2D46CB9A-4804-408D-9F8E-760E936DE741}" destId="{04E9F6B0-9EE9-493D-932E-711910A6E7ED}" srcOrd="3" destOrd="0" presId="urn:microsoft.com/office/officeart/2018/2/layout/IconCircleList"/>
    <dgm:cxn modelId="{6DEF83CE-810D-49D8-8DE7-395FAA8D6243}" type="presParOf" srcId="{2D46CB9A-4804-408D-9F8E-760E936DE741}" destId="{221A087C-D759-4C17-83B6-B33F24808C97}" srcOrd="4" destOrd="0" presId="urn:microsoft.com/office/officeart/2018/2/layout/IconCircleList"/>
    <dgm:cxn modelId="{B8D93AEE-2C8A-4423-AC75-5F07D3C576B7}" type="presParOf" srcId="{221A087C-D759-4C17-83B6-B33F24808C97}" destId="{F8E03688-2CDE-4045-9E43-90BB299EC76E}" srcOrd="0" destOrd="0" presId="urn:microsoft.com/office/officeart/2018/2/layout/IconCircleList"/>
    <dgm:cxn modelId="{150E768F-D639-4014-AE86-91FF883BAB0A}" type="presParOf" srcId="{221A087C-D759-4C17-83B6-B33F24808C97}" destId="{BB68B490-EF8E-497B-A789-FCC4A3213055}" srcOrd="1" destOrd="0" presId="urn:microsoft.com/office/officeart/2018/2/layout/IconCircleList"/>
    <dgm:cxn modelId="{3EA3BD64-480F-46B4-A95E-9B55B2D011DB}" type="presParOf" srcId="{221A087C-D759-4C17-83B6-B33F24808C97}" destId="{4A2E83BE-ADBD-448C-B7D1-0058F385A222}" srcOrd="2" destOrd="0" presId="urn:microsoft.com/office/officeart/2018/2/layout/IconCircleList"/>
    <dgm:cxn modelId="{1C8C1234-9EBA-45FB-BF98-943EA8D271E2}" type="presParOf" srcId="{221A087C-D759-4C17-83B6-B33F24808C97}" destId="{BFE08B11-3B70-4A5E-B17F-22E225EF05F4}" srcOrd="3" destOrd="0" presId="urn:microsoft.com/office/officeart/2018/2/layout/IconCircleList"/>
    <dgm:cxn modelId="{B51FF85A-23ED-4CC4-B81B-906F40B27338}" type="presParOf" srcId="{2D46CB9A-4804-408D-9F8E-760E936DE741}" destId="{689EA5A6-2E93-4014-9BB3-5C7040C41F72}" srcOrd="5" destOrd="0" presId="urn:microsoft.com/office/officeart/2018/2/layout/IconCircleList"/>
    <dgm:cxn modelId="{26B79002-85F2-40FA-BC64-2F73CFF71D96}" type="presParOf" srcId="{2D46CB9A-4804-408D-9F8E-760E936DE741}" destId="{633DFCB6-8EF1-45DE-BE26-B8CCB3B85213}" srcOrd="6" destOrd="0" presId="urn:microsoft.com/office/officeart/2018/2/layout/IconCircleList"/>
    <dgm:cxn modelId="{1DA0D10D-279F-4C7C-9B4B-EA17C9DDF605}" type="presParOf" srcId="{633DFCB6-8EF1-45DE-BE26-B8CCB3B85213}" destId="{0661A60F-24E9-47EE-A09E-2BDF00C5D798}" srcOrd="0" destOrd="0" presId="urn:microsoft.com/office/officeart/2018/2/layout/IconCircleList"/>
    <dgm:cxn modelId="{FACD3740-F5DB-4540-B4CE-37FA41C0D7DF}" type="presParOf" srcId="{633DFCB6-8EF1-45DE-BE26-B8CCB3B85213}" destId="{60523AAE-C5B0-42B8-A453-7E9DD1FAEF1D}" srcOrd="1" destOrd="0" presId="urn:microsoft.com/office/officeart/2018/2/layout/IconCircleList"/>
    <dgm:cxn modelId="{C21AF260-7728-40DA-9104-69CF34DF37CA}" type="presParOf" srcId="{633DFCB6-8EF1-45DE-BE26-B8CCB3B85213}" destId="{7D201BBF-C624-4594-B7F2-754F50CFA617}" srcOrd="2" destOrd="0" presId="urn:microsoft.com/office/officeart/2018/2/layout/IconCircleList"/>
    <dgm:cxn modelId="{22C1697B-D584-4CDB-A4F6-5D204E1ECF9E}" type="presParOf" srcId="{633DFCB6-8EF1-45DE-BE26-B8CCB3B85213}" destId="{00FCF46E-13C1-4702-962A-4CF0B2EA021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D5CA6E-2140-4B6D-B98D-64483428A3A5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2D5D73-1432-43B2-BB3A-F0C4D93724ED}">
      <dgm:prSet/>
      <dgm:spPr/>
      <dgm:t>
        <a:bodyPr/>
        <a:lstStyle/>
        <a:p>
          <a:r>
            <a:rPr lang="en-US" dirty="0"/>
            <a:t>Used to </a:t>
          </a:r>
          <a:r>
            <a:rPr lang="en-US" b="1" dirty="0"/>
            <a:t>pretrain functional models</a:t>
          </a:r>
          <a:endParaRPr lang="en-US" dirty="0"/>
        </a:p>
      </dgm:t>
    </dgm:pt>
    <dgm:pt modelId="{AF1A5E79-C8A4-4E86-83A2-2F0EEC3A554D}" type="parTrans" cxnId="{2999723C-52CF-4E6F-98BB-DA77C87C6B87}">
      <dgm:prSet/>
      <dgm:spPr/>
      <dgm:t>
        <a:bodyPr/>
        <a:lstStyle/>
        <a:p>
          <a:endParaRPr lang="en-US"/>
        </a:p>
      </dgm:t>
    </dgm:pt>
    <dgm:pt modelId="{E6029D90-077D-4045-8115-42CEFF397571}" type="sibTrans" cxnId="{2999723C-52CF-4E6F-98BB-DA77C87C6B87}">
      <dgm:prSet/>
      <dgm:spPr/>
      <dgm:t>
        <a:bodyPr/>
        <a:lstStyle/>
        <a:p>
          <a:endParaRPr lang="en-US"/>
        </a:p>
      </dgm:t>
    </dgm:pt>
    <dgm:pt modelId="{18FBCCB4-FD40-4AE7-9F5D-76C9D152DD86}">
      <dgm:prSet/>
      <dgm:spPr/>
      <dgm:t>
        <a:bodyPr/>
        <a:lstStyle/>
        <a:p>
          <a:r>
            <a:rPr lang="en-US" dirty="0"/>
            <a:t>Need </a:t>
          </a:r>
          <a:r>
            <a:rPr lang="en-US" b="1" dirty="0"/>
            <a:t>stylization layers </a:t>
          </a:r>
          <a:r>
            <a:rPr lang="en-US" dirty="0"/>
            <a:t>or synthetic emotion labels</a:t>
          </a:r>
        </a:p>
      </dgm:t>
    </dgm:pt>
    <dgm:pt modelId="{016EAEBF-B396-4C75-B134-D5C567A30193}" type="parTrans" cxnId="{ABE82A47-49DE-4622-B2F3-A7F898221818}">
      <dgm:prSet/>
      <dgm:spPr/>
      <dgm:t>
        <a:bodyPr/>
        <a:lstStyle/>
        <a:p>
          <a:endParaRPr lang="en-US"/>
        </a:p>
      </dgm:t>
    </dgm:pt>
    <dgm:pt modelId="{3B24C585-8684-47DE-A16F-904F350B8ADB}" type="sibTrans" cxnId="{ABE82A47-49DE-4622-B2F3-A7F898221818}">
      <dgm:prSet/>
      <dgm:spPr/>
      <dgm:t>
        <a:bodyPr/>
        <a:lstStyle/>
        <a:p>
          <a:endParaRPr lang="en-US"/>
        </a:p>
      </dgm:t>
    </dgm:pt>
    <dgm:pt modelId="{8242ACBF-4FC5-452B-9D24-ED93053A36DB}">
      <dgm:prSet/>
      <dgm:spPr/>
      <dgm:t>
        <a:bodyPr/>
        <a:lstStyle/>
        <a:p>
          <a:r>
            <a:rPr lang="en-US" dirty="0"/>
            <a:t>Need fine-tuning with </a:t>
          </a:r>
          <a:r>
            <a:rPr lang="en-US" b="1" dirty="0"/>
            <a:t>small expressive demo dataset</a:t>
          </a:r>
          <a:endParaRPr lang="en-US" dirty="0"/>
        </a:p>
      </dgm:t>
    </dgm:pt>
    <dgm:pt modelId="{E2346B31-E72A-4546-A0C8-11E7CEA36A31}" type="parTrans" cxnId="{9CAF65EE-647A-467F-889E-73173A37185C}">
      <dgm:prSet/>
      <dgm:spPr/>
      <dgm:t>
        <a:bodyPr/>
        <a:lstStyle/>
        <a:p>
          <a:endParaRPr lang="en-US"/>
        </a:p>
      </dgm:t>
    </dgm:pt>
    <dgm:pt modelId="{F1BB6EDC-1BA0-47A9-98E3-D99B78A0130B}" type="sibTrans" cxnId="{9CAF65EE-647A-467F-889E-73173A37185C}">
      <dgm:prSet/>
      <dgm:spPr/>
      <dgm:t>
        <a:bodyPr/>
        <a:lstStyle/>
        <a:p>
          <a:endParaRPr lang="en-US"/>
        </a:p>
      </dgm:t>
    </dgm:pt>
    <dgm:pt modelId="{C0C40C35-C557-4224-9B36-15BE5BB6B043}" type="pres">
      <dgm:prSet presAssocID="{55D5CA6E-2140-4B6D-B98D-64483428A3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46D409-6956-4676-8B36-A409FDB4F776}" type="pres">
      <dgm:prSet presAssocID="{D62D5D73-1432-43B2-BB3A-F0C4D93724ED}" presName="hierRoot1" presStyleCnt="0"/>
      <dgm:spPr/>
    </dgm:pt>
    <dgm:pt modelId="{25318718-FF8A-4138-8E06-AFD2D17331BE}" type="pres">
      <dgm:prSet presAssocID="{D62D5D73-1432-43B2-BB3A-F0C4D93724ED}" presName="composite" presStyleCnt="0"/>
      <dgm:spPr/>
    </dgm:pt>
    <dgm:pt modelId="{1DC85B04-3F63-4991-8F8D-8503893A2E16}" type="pres">
      <dgm:prSet presAssocID="{D62D5D73-1432-43B2-BB3A-F0C4D93724ED}" presName="background" presStyleLbl="node0" presStyleIdx="0" presStyleCnt="3"/>
      <dgm:spPr/>
    </dgm:pt>
    <dgm:pt modelId="{DC960283-C456-4076-94A5-6210AC1D26AA}" type="pres">
      <dgm:prSet presAssocID="{D62D5D73-1432-43B2-BB3A-F0C4D93724ED}" presName="text" presStyleLbl="fgAcc0" presStyleIdx="0" presStyleCnt="3">
        <dgm:presLayoutVars>
          <dgm:chPref val="3"/>
        </dgm:presLayoutVars>
      </dgm:prSet>
      <dgm:spPr/>
    </dgm:pt>
    <dgm:pt modelId="{DF457BB6-530B-4691-B6F7-51502C300546}" type="pres">
      <dgm:prSet presAssocID="{D62D5D73-1432-43B2-BB3A-F0C4D93724ED}" presName="hierChild2" presStyleCnt="0"/>
      <dgm:spPr/>
    </dgm:pt>
    <dgm:pt modelId="{A9ACFC51-CF6F-4958-AC48-C52069F4A8E1}" type="pres">
      <dgm:prSet presAssocID="{18FBCCB4-FD40-4AE7-9F5D-76C9D152DD86}" presName="hierRoot1" presStyleCnt="0"/>
      <dgm:spPr/>
    </dgm:pt>
    <dgm:pt modelId="{3BFCF2A5-48A1-4507-ACB5-788441969443}" type="pres">
      <dgm:prSet presAssocID="{18FBCCB4-FD40-4AE7-9F5D-76C9D152DD86}" presName="composite" presStyleCnt="0"/>
      <dgm:spPr/>
    </dgm:pt>
    <dgm:pt modelId="{48A35B4E-DAC2-4436-85F0-31B97184CC12}" type="pres">
      <dgm:prSet presAssocID="{18FBCCB4-FD40-4AE7-9F5D-76C9D152DD86}" presName="background" presStyleLbl="node0" presStyleIdx="1" presStyleCnt="3"/>
      <dgm:spPr/>
    </dgm:pt>
    <dgm:pt modelId="{5DBD1FDB-3042-4C1A-BC7F-312C2CB61FE9}" type="pres">
      <dgm:prSet presAssocID="{18FBCCB4-FD40-4AE7-9F5D-76C9D152DD86}" presName="text" presStyleLbl="fgAcc0" presStyleIdx="1" presStyleCnt="3">
        <dgm:presLayoutVars>
          <dgm:chPref val="3"/>
        </dgm:presLayoutVars>
      </dgm:prSet>
      <dgm:spPr/>
    </dgm:pt>
    <dgm:pt modelId="{37C83708-91D0-4CD4-9FA3-5211FC438B1D}" type="pres">
      <dgm:prSet presAssocID="{18FBCCB4-FD40-4AE7-9F5D-76C9D152DD86}" presName="hierChild2" presStyleCnt="0"/>
      <dgm:spPr/>
    </dgm:pt>
    <dgm:pt modelId="{C6CFF2D1-1234-4C5B-98BF-0DF863A6C916}" type="pres">
      <dgm:prSet presAssocID="{8242ACBF-4FC5-452B-9D24-ED93053A36DB}" presName="hierRoot1" presStyleCnt="0"/>
      <dgm:spPr/>
    </dgm:pt>
    <dgm:pt modelId="{999AF874-5BF3-4880-8193-E7C586CD36FB}" type="pres">
      <dgm:prSet presAssocID="{8242ACBF-4FC5-452B-9D24-ED93053A36DB}" presName="composite" presStyleCnt="0"/>
      <dgm:spPr/>
    </dgm:pt>
    <dgm:pt modelId="{3F521FF9-32CF-4110-AAD4-75FEE05D4DDE}" type="pres">
      <dgm:prSet presAssocID="{8242ACBF-4FC5-452B-9D24-ED93053A36DB}" presName="background" presStyleLbl="node0" presStyleIdx="2" presStyleCnt="3"/>
      <dgm:spPr/>
    </dgm:pt>
    <dgm:pt modelId="{307C3814-0CD2-4FDD-9DBB-04D4094BA3A0}" type="pres">
      <dgm:prSet presAssocID="{8242ACBF-4FC5-452B-9D24-ED93053A36DB}" presName="text" presStyleLbl="fgAcc0" presStyleIdx="2" presStyleCnt="3">
        <dgm:presLayoutVars>
          <dgm:chPref val="3"/>
        </dgm:presLayoutVars>
      </dgm:prSet>
      <dgm:spPr/>
    </dgm:pt>
    <dgm:pt modelId="{18735B0A-D033-4E2E-9BBB-67D1E5A60E60}" type="pres">
      <dgm:prSet presAssocID="{8242ACBF-4FC5-452B-9D24-ED93053A36DB}" presName="hierChild2" presStyleCnt="0"/>
      <dgm:spPr/>
    </dgm:pt>
  </dgm:ptLst>
  <dgm:cxnLst>
    <dgm:cxn modelId="{B960241C-58A2-488F-B6CD-C0BB697074D9}" type="presOf" srcId="{55D5CA6E-2140-4B6D-B98D-64483428A3A5}" destId="{C0C40C35-C557-4224-9B36-15BE5BB6B043}" srcOrd="0" destOrd="0" presId="urn:microsoft.com/office/officeart/2005/8/layout/hierarchy1"/>
    <dgm:cxn modelId="{2999723C-52CF-4E6F-98BB-DA77C87C6B87}" srcId="{55D5CA6E-2140-4B6D-B98D-64483428A3A5}" destId="{D62D5D73-1432-43B2-BB3A-F0C4D93724ED}" srcOrd="0" destOrd="0" parTransId="{AF1A5E79-C8A4-4E86-83A2-2F0EEC3A554D}" sibTransId="{E6029D90-077D-4045-8115-42CEFF397571}"/>
    <dgm:cxn modelId="{ABE82A47-49DE-4622-B2F3-A7F898221818}" srcId="{55D5CA6E-2140-4B6D-B98D-64483428A3A5}" destId="{18FBCCB4-FD40-4AE7-9F5D-76C9D152DD86}" srcOrd="1" destOrd="0" parTransId="{016EAEBF-B396-4C75-B134-D5C567A30193}" sibTransId="{3B24C585-8684-47DE-A16F-904F350B8ADB}"/>
    <dgm:cxn modelId="{118545A5-8EDB-4BAA-A577-4B8A2AFBE984}" type="presOf" srcId="{8242ACBF-4FC5-452B-9D24-ED93053A36DB}" destId="{307C3814-0CD2-4FDD-9DBB-04D4094BA3A0}" srcOrd="0" destOrd="0" presId="urn:microsoft.com/office/officeart/2005/8/layout/hierarchy1"/>
    <dgm:cxn modelId="{FBE1B3AE-C845-4CEC-B3C6-7CE7009E7993}" type="presOf" srcId="{18FBCCB4-FD40-4AE7-9F5D-76C9D152DD86}" destId="{5DBD1FDB-3042-4C1A-BC7F-312C2CB61FE9}" srcOrd="0" destOrd="0" presId="urn:microsoft.com/office/officeart/2005/8/layout/hierarchy1"/>
    <dgm:cxn modelId="{1AF656D6-1E83-4DEA-988E-79A876BC8441}" type="presOf" srcId="{D62D5D73-1432-43B2-BB3A-F0C4D93724ED}" destId="{DC960283-C456-4076-94A5-6210AC1D26AA}" srcOrd="0" destOrd="0" presId="urn:microsoft.com/office/officeart/2005/8/layout/hierarchy1"/>
    <dgm:cxn modelId="{9CAF65EE-647A-467F-889E-73173A37185C}" srcId="{55D5CA6E-2140-4B6D-B98D-64483428A3A5}" destId="{8242ACBF-4FC5-452B-9D24-ED93053A36DB}" srcOrd="2" destOrd="0" parTransId="{E2346B31-E72A-4546-A0C8-11E7CEA36A31}" sibTransId="{F1BB6EDC-1BA0-47A9-98E3-D99B78A0130B}"/>
    <dgm:cxn modelId="{E7CB7D70-5011-4A6A-BC52-847411322F90}" type="presParOf" srcId="{C0C40C35-C557-4224-9B36-15BE5BB6B043}" destId="{6A46D409-6956-4676-8B36-A409FDB4F776}" srcOrd="0" destOrd="0" presId="urn:microsoft.com/office/officeart/2005/8/layout/hierarchy1"/>
    <dgm:cxn modelId="{410EF471-51D8-4D99-82C0-8BA436B42DBF}" type="presParOf" srcId="{6A46D409-6956-4676-8B36-A409FDB4F776}" destId="{25318718-FF8A-4138-8E06-AFD2D17331BE}" srcOrd="0" destOrd="0" presId="urn:microsoft.com/office/officeart/2005/8/layout/hierarchy1"/>
    <dgm:cxn modelId="{5F14C85A-412A-409C-B033-EACE2936772D}" type="presParOf" srcId="{25318718-FF8A-4138-8E06-AFD2D17331BE}" destId="{1DC85B04-3F63-4991-8F8D-8503893A2E16}" srcOrd="0" destOrd="0" presId="urn:microsoft.com/office/officeart/2005/8/layout/hierarchy1"/>
    <dgm:cxn modelId="{577D93B0-CF01-4AD4-A98A-D52E230BF7D8}" type="presParOf" srcId="{25318718-FF8A-4138-8E06-AFD2D17331BE}" destId="{DC960283-C456-4076-94A5-6210AC1D26AA}" srcOrd="1" destOrd="0" presId="urn:microsoft.com/office/officeart/2005/8/layout/hierarchy1"/>
    <dgm:cxn modelId="{29989496-4F36-49D2-A0CB-E885349EE087}" type="presParOf" srcId="{6A46D409-6956-4676-8B36-A409FDB4F776}" destId="{DF457BB6-530B-4691-B6F7-51502C300546}" srcOrd="1" destOrd="0" presId="urn:microsoft.com/office/officeart/2005/8/layout/hierarchy1"/>
    <dgm:cxn modelId="{6747ACF6-45A9-46E7-A87F-572A65B8DB1C}" type="presParOf" srcId="{C0C40C35-C557-4224-9B36-15BE5BB6B043}" destId="{A9ACFC51-CF6F-4958-AC48-C52069F4A8E1}" srcOrd="1" destOrd="0" presId="urn:microsoft.com/office/officeart/2005/8/layout/hierarchy1"/>
    <dgm:cxn modelId="{B757519F-9F3A-4CA4-B1CC-98C6125347AD}" type="presParOf" srcId="{A9ACFC51-CF6F-4958-AC48-C52069F4A8E1}" destId="{3BFCF2A5-48A1-4507-ACB5-788441969443}" srcOrd="0" destOrd="0" presId="urn:microsoft.com/office/officeart/2005/8/layout/hierarchy1"/>
    <dgm:cxn modelId="{ABA28165-4EF4-4EAA-8C8B-3137F53A9F28}" type="presParOf" srcId="{3BFCF2A5-48A1-4507-ACB5-788441969443}" destId="{48A35B4E-DAC2-4436-85F0-31B97184CC12}" srcOrd="0" destOrd="0" presId="urn:microsoft.com/office/officeart/2005/8/layout/hierarchy1"/>
    <dgm:cxn modelId="{D770BF20-AEB5-47AE-A3EA-2658E4AF1165}" type="presParOf" srcId="{3BFCF2A5-48A1-4507-ACB5-788441969443}" destId="{5DBD1FDB-3042-4C1A-BC7F-312C2CB61FE9}" srcOrd="1" destOrd="0" presId="urn:microsoft.com/office/officeart/2005/8/layout/hierarchy1"/>
    <dgm:cxn modelId="{7B9E2671-F455-496E-B7BB-DFD947B0390F}" type="presParOf" srcId="{A9ACFC51-CF6F-4958-AC48-C52069F4A8E1}" destId="{37C83708-91D0-4CD4-9FA3-5211FC438B1D}" srcOrd="1" destOrd="0" presId="urn:microsoft.com/office/officeart/2005/8/layout/hierarchy1"/>
    <dgm:cxn modelId="{96D47F1C-2350-4E30-9F40-6200C11FC026}" type="presParOf" srcId="{C0C40C35-C557-4224-9B36-15BE5BB6B043}" destId="{C6CFF2D1-1234-4C5B-98BF-0DF863A6C916}" srcOrd="2" destOrd="0" presId="urn:microsoft.com/office/officeart/2005/8/layout/hierarchy1"/>
    <dgm:cxn modelId="{70EDFB00-EF21-4E69-B3E1-BB963E159406}" type="presParOf" srcId="{C6CFF2D1-1234-4C5B-98BF-0DF863A6C916}" destId="{999AF874-5BF3-4880-8193-E7C586CD36FB}" srcOrd="0" destOrd="0" presId="urn:microsoft.com/office/officeart/2005/8/layout/hierarchy1"/>
    <dgm:cxn modelId="{12CE41A3-A6C0-490B-8305-52B622AE4754}" type="presParOf" srcId="{999AF874-5BF3-4880-8193-E7C586CD36FB}" destId="{3F521FF9-32CF-4110-AAD4-75FEE05D4DDE}" srcOrd="0" destOrd="0" presId="urn:microsoft.com/office/officeart/2005/8/layout/hierarchy1"/>
    <dgm:cxn modelId="{9A8F9857-D42B-4E44-981A-5E40818BBF17}" type="presParOf" srcId="{999AF874-5BF3-4880-8193-E7C586CD36FB}" destId="{307C3814-0CD2-4FDD-9DBB-04D4094BA3A0}" srcOrd="1" destOrd="0" presId="urn:microsoft.com/office/officeart/2005/8/layout/hierarchy1"/>
    <dgm:cxn modelId="{9849DFC0-4AEF-4D70-B5BF-FD90809E0070}" type="presParOf" srcId="{C6CFF2D1-1234-4C5B-98BF-0DF863A6C916}" destId="{18735B0A-D033-4E2E-9BBB-67D1E5A60E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2E733A-F1B7-48D1-96FF-B8B858D2186A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C2F8FF-3E3F-417A-96DD-6C38EE9998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Used to </a:t>
          </a:r>
          <a:r>
            <a:rPr lang="en-US" b="1" dirty="0"/>
            <a:t>pretrain visuomotor policies </a:t>
          </a:r>
          <a:r>
            <a:rPr lang="en-US" dirty="0"/>
            <a:t>(e.g., Diffusion Policy)</a:t>
          </a:r>
        </a:p>
      </dgm:t>
    </dgm:pt>
    <dgm:pt modelId="{347FAA74-B93C-4766-98D5-149EA74022B8}" type="parTrans" cxnId="{EF05778D-3435-4899-82DE-27F4952B7CC1}">
      <dgm:prSet/>
      <dgm:spPr/>
      <dgm:t>
        <a:bodyPr/>
        <a:lstStyle/>
        <a:p>
          <a:endParaRPr lang="en-US"/>
        </a:p>
      </dgm:t>
    </dgm:pt>
    <dgm:pt modelId="{982E98AB-B407-4A83-9B80-8226E35204A4}" type="sibTrans" cxnId="{EF05778D-3435-4899-82DE-27F4952B7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FF13E7-01A9-4C4E-973F-B02EAF6E81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Useful for learning </a:t>
          </a:r>
          <a:r>
            <a:rPr lang="en-US" b="1" dirty="0"/>
            <a:t>scene-aware manipulation grounding</a:t>
          </a:r>
          <a:endParaRPr lang="en-US" dirty="0"/>
        </a:p>
      </dgm:t>
    </dgm:pt>
    <dgm:pt modelId="{C17A3E3A-0240-449B-8023-CA0EE28DED95}" type="parTrans" cxnId="{B504B564-D461-4728-9D46-D265096DFB35}">
      <dgm:prSet/>
      <dgm:spPr/>
      <dgm:t>
        <a:bodyPr/>
        <a:lstStyle/>
        <a:p>
          <a:endParaRPr lang="en-US"/>
        </a:p>
      </dgm:t>
    </dgm:pt>
    <dgm:pt modelId="{24EFC396-6A4F-4A47-B5CE-7E18EC146D55}" type="sibTrans" cxnId="{B504B564-D461-4728-9D46-D265096DFB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7C06A3-DC62-4F93-82AD-C4D90E029D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Supports </a:t>
          </a:r>
          <a:r>
            <a:rPr lang="en-US" b="1" dirty="0"/>
            <a:t>text conditioning</a:t>
          </a:r>
          <a:r>
            <a:rPr lang="en-US" dirty="0"/>
            <a:t>, enabling future emotion-style injection</a:t>
          </a:r>
        </a:p>
      </dgm:t>
    </dgm:pt>
    <dgm:pt modelId="{C422BEFA-F481-43DD-BCBD-A73735D3E852}" type="parTrans" cxnId="{B3A52EDB-4919-4F42-A587-24977CA250F8}">
      <dgm:prSet/>
      <dgm:spPr/>
      <dgm:t>
        <a:bodyPr/>
        <a:lstStyle/>
        <a:p>
          <a:endParaRPr lang="en-US"/>
        </a:p>
      </dgm:t>
    </dgm:pt>
    <dgm:pt modelId="{C9F6C917-838E-4D04-810D-11B65CC9C142}" type="sibTrans" cxnId="{B3A52EDB-4919-4F42-A587-24977CA250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E97D19-32FA-438B-97FC-2C14A08CC1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Needs </a:t>
          </a:r>
          <a:r>
            <a:rPr lang="en-US" b="1" dirty="0"/>
            <a:t>post-hoc stylization or fine-tuning </a:t>
          </a:r>
          <a:r>
            <a:rPr lang="en-US" dirty="0"/>
            <a:t>for emotional expression</a:t>
          </a:r>
        </a:p>
      </dgm:t>
    </dgm:pt>
    <dgm:pt modelId="{23A75F47-5FF6-4A7C-A953-1824AED12488}" type="parTrans" cxnId="{42E7C334-711D-4537-89BE-FC6B463A204F}">
      <dgm:prSet/>
      <dgm:spPr/>
      <dgm:t>
        <a:bodyPr/>
        <a:lstStyle/>
        <a:p>
          <a:endParaRPr lang="en-US"/>
        </a:p>
      </dgm:t>
    </dgm:pt>
    <dgm:pt modelId="{CBC74A1E-6405-4AE7-AF3B-A6E15EAA5112}" type="sibTrans" cxnId="{42E7C334-711D-4537-89BE-FC6B463A204F}">
      <dgm:prSet/>
      <dgm:spPr/>
      <dgm:t>
        <a:bodyPr/>
        <a:lstStyle/>
        <a:p>
          <a:endParaRPr lang="en-US"/>
        </a:p>
      </dgm:t>
    </dgm:pt>
    <dgm:pt modelId="{4A793A85-E0EB-4189-B5D0-50A5B946369D}" type="pres">
      <dgm:prSet presAssocID="{542E733A-F1B7-48D1-96FF-B8B858D218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145EFA6-C531-4727-9631-89BA5F1ECAB5}" type="pres">
      <dgm:prSet presAssocID="{7AC2F8FF-3E3F-417A-96DD-6C38EE99984D}" presName="hierRoot1" presStyleCnt="0"/>
      <dgm:spPr/>
    </dgm:pt>
    <dgm:pt modelId="{A58F9F85-EEEE-4030-A195-C16DE555005D}" type="pres">
      <dgm:prSet presAssocID="{7AC2F8FF-3E3F-417A-96DD-6C38EE99984D}" presName="composite" presStyleCnt="0"/>
      <dgm:spPr/>
    </dgm:pt>
    <dgm:pt modelId="{576DB010-5A7B-44A3-9662-694F7241EA81}" type="pres">
      <dgm:prSet presAssocID="{7AC2F8FF-3E3F-417A-96DD-6C38EE99984D}" presName="background" presStyleLbl="node0" presStyleIdx="0" presStyleCnt="4"/>
      <dgm:spPr/>
    </dgm:pt>
    <dgm:pt modelId="{AC25AA87-DBAD-47B5-A657-7CEA4845B711}" type="pres">
      <dgm:prSet presAssocID="{7AC2F8FF-3E3F-417A-96DD-6C38EE99984D}" presName="text" presStyleLbl="fgAcc0" presStyleIdx="0" presStyleCnt="4">
        <dgm:presLayoutVars>
          <dgm:chPref val="3"/>
        </dgm:presLayoutVars>
      </dgm:prSet>
      <dgm:spPr/>
    </dgm:pt>
    <dgm:pt modelId="{D3C60514-B02E-4396-A776-F5B772FEE930}" type="pres">
      <dgm:prSet presAssocID="{7AC2F8FF-3E3F-417A-96DD-6C38EE99984D}" presName="hierChild2" presStyleCnt="0"/>
      <dgm:spPr/>
    </dgm:pt>
    <dgm:pt modelId="{73291396-D63E-4AAB-8360-F123522DF283}" type="pres">
      <dgm:prSet presAssocID="{9EFF13E7-01A9-4C4E-973F-B02EAF6E81B0}" presName="hierRoot1" presStyleCnt="0"/>
      <dgm:spPr/>
    </dgm:pt>
    <dgm:pt modelId="{91B66E5F-838B-49FE-8DF7-B3B6470ED930}" type="pres">
      <dgm:prSet presAssocID="{9EFF13E7-01A9-4C4E-973F-B02EAF6E81B0}" presName="composite" presStyleCnt="0"/>
      <dgm:spPr/>
    </dgm:pt>
    <dgm:pt modelId="{E8ED3E4E-63E8-496A-B321-1D4D8A16C13E}" type="pres">
      <dgm:prSet presAssocID="{9EFF13E7-01A9-4C4E-973F-B02EAF6E81B0}" presName="background" presStyleLbl="node0" presStyleIdx="1" presStyleCnt="4"/>
      <dgm:spPr/>
    </dgm:pt>
    <dgm:pt modelId="{4F1E0263-2F4C-434F-9183-77BF167D1B99}" type="pres">
      <dgm:prSet presAssocID="{9EFF13E7-01A9-4C4E-973F-B02EAF6E81B0}" presName="text" presStyleLbl="fgAcc0" presStyleIdx="1" presStyleCnt="4">
        <dgm:presLayoutVars>
          <dgm:chPref val="3"/>
        </dgm:presLayoutVars>
      </dgm:prSet>
      <dgm:spPr/>
    </dgm:pt>
    <dgm:pt modelId="{9B112E2D-97DC-41A7-A4CB-77421ED09395}" type="pres">
      <dgm:prSet presAssocID="{9EFF13E7-01A9-4C4E-973F-B02EAF6E81B0}" presName="hierChild2" presStyleCnt="0"/>
      <dgm:spPr/>
    </dgm:pt>
    <dgm:pt modelId="{926C7CC9-4BBB-41BE-A202-46664E87C29A}" type="pres">
      <dgm:prSet presAssocID="{867C06A3-DC62-4F93-82AD-C4D90E029DCD}" presName="hierRoot1" presStyleCnt="0"/>
      <dgm:spPr/>
    </dgm:pt>
    <dgm:pt modelId="{19D45FF3-2472-4D42-9925-1E3711C10304}" type="pres">
      <dgm:prSet presAssocID="{867C06A3-DC62-4F93-82AD-C4D90E029DCD}" presName="composite" presStyleCnt="0"/>
      <dgm:spPr/>
    </dgm:pt>
    <dgm:pt modelId="{A5B6FF99-1822-4DEF-BFFF-7361FBB44A41}" type="pres">
      <dgm:prSet presAssocID="{867C06A3-DC62-4F93-82AD-C4D90E029DCD}" presName="background" presStyleLbl="node0" presStyleIdx="2" presStyleCnt="4"/>
      <dgm:spPr/>
    </dgm:pt>
    <dgm:pt modelId="{A8D97CC1-2D96-40B0-BE34-E2991BA5944B}" type="pres">
      <dgm:prSet presAssocID="{867C06A3-DC62-4F93-82AD-C4D90E029DCD}" presName="text" presStyleLbl="fgAcc0" presStyleIdx="2" presStyleCnt="4">
        <dgm:presLayoutVars>
          <dgm:chPref val="3"/>
        </dgm:presLayoutVars>
      </dgm:prSet>
      <dgm:spPr/>
    </dgm:pt>
    <dgm:pt modelId="{E2BDDFD8-15DF-49FD-81E6-DABE69483506}" type="pres">
      <dgm:prSet presAssocID="{867C06A3-DC62-4F93-82AD-C4D90E029DCD}" presName="hierChild2" presStyleCnt="0"/>
      <dgm:spPr/>
    </dgm:pt>
    <dgm:pt modelId="{F391F2BB-F382-4599-A4A8-9038AF8A17EF}" type="pres">
      <dgm:prSet presAssocID="{2CE97D19-32FA-438B-97FC-2C14A08CC129}" presName="hierRoot1" presStyleCnt="0"/>
      <dgm:spPr/>
    </dgm:pt>
    <dgm:pt modelId="{C24A3E53-DDD0-4435-BFAF-0C0F80663D95}" type="pres">
      <dgm:prSet presAssocID="{2CE97D19-32FA-438B-97FC-2C14A08CC129}" presName="composite" presStyleCnt="0"/>
      <dgm:spPr/>
    </dgm:pt>
    <dgm:pt modelId="{46651997-0EAB-4887-9C25-2923854F951E}" type="pres">
      <dgm:prSet presAssocID="{2CE97D19-32FA-438B-97FC-2C14A08CC129}" presName="background" presStyleLbl="node0" presStyleIdx="3" presStyleCnt="4"/>
      <dgm:spPr/>
    </dgm:pt>
    <dgm:pt modelId="{08194229-F3B9-441A-AFDF-424A8A64D84A}" type="pres">
      <dgm:prSet presAssocID="{2CE97D19-32FA-438B-97FC-2C14A08CC129}" presName="text" presStyleLbl="fgAcc0" presStyleIdx="3" presStyleCnt="4">
        <dgm:presLayoutVars>
          <dgm:chPref val="3"/>
        </dgm:presLayoutVars>
      </dgm:prSet>
      <dgm:spPr/>
    </dgm:pt>
    <dgm:pt modelId="{D9E7A58D-A6D3-4F37-B58F-FB24F20D983C}" type="pres">
      <dgm:prSet presAssocID="{2CE97D19-32FA-438B-97FC-2C14A08CC129}" presName="hierChild2" presStyleCnt="0"/>
      <dgm:spPr/>
    </dgm:pt>
  </dgm:ptLst>
  <dgm:cxnLst>
    <dgm:cxn modelId="{45F91119-7853-448C-9D53-7366BF26F184}" type="presOf" srcId="{7AC2F8FF-3E3F-417A-96DD-6C38EE99984D}" destId="{AC25AA87-DBAD-47B5-A657-7CEA4845B711}" srcOrd="0" destOrd="0" presId="urn:microsoft.com/office/officeart/2005/8/layout/hierarchy1"/>
    <dgm:cxn modelId="{42E7C334-711D-4537-89BE-FC6B463A204F}" srcId="{542E733A-F1B7-48D1-96FF-B8B858D2186A}" destId="{2CE97D19-32FA-438B-97FC-2C14A08CC129}" srcOrd="3" destOrd="0" parTransId="{23A75F47-5FF6-4A7C-A953-1824AED12488}" sibTransId="{CBC74A1E-6405-4AE7-AF3B-A6E15EAA5112}"/>
    <dgm:cxn modelId="{82163F3B-54FE-49EE-90B9-1A47BBB164BA}" type="presOf" srcId="{2CE97D19-32FA-438B-97FC-2C14A08CC129}" destId="{08194229-F3B9-441A-AFDF-424A8A64D84A}" srcOrd="0" destOrd="0" presId="urn:microsoft.com/office/officeart/2005/8/layout/hierarchy1"/>
    <dgm:cxn modelId="{B504B564-D461-4728-9D46-D265096DFB35}" srcId="{542E733A-F1B7-48D1-96FF-B8B858D2186A}" destId="{9EFF13E7-01A9-4C4E-973F-B02EAF6E81B0}" srcOrd="1" destOrd="0" parTransId="{C17A3E3A-0240-449B-8023-CA0EE28DED95}" sibTransId="{24EFC396-6A4F-4A47-B5CE-7E18EC146D55}"/>
    <dgm:cxn modelId="{EF05778D-3435-4899-82DE-27F4952B7CC1}" srcId="{542E733A-F1B7-48D1-96FF-B8B858D2186A}" destId="{7AC2F8FF-3E3F-417A-96DD-6C38EE99984D}" srcOrd="0" destOrd="0" parTransId="{347FAA74-B93C-4766-98D5-149EA74022B8}" sibTransId="{982E98AB-B407-4A83-9B80-8226E35204A4}"/>
    <dgm:cxn modelId="{08E0ADBD-BCD3-4C1A-90C2-4460A9BCCF35}" type="presOf" srcId="{9EFF13E7-01A9-4C4E-973F-B02EAF6E81B0}" destId="{4F1E0263-2F4C-434F-9183-77BF167D1B99}" srcOrd="0" destOrd="0" presId="urn:microsoft.com/office/officeart/2005/8/layout/hierarchy1"/>
    <dgm:cxn modelId="{18F0ADCA-0EC0-47CF-A4C8-96FCDBDFA999}" type="presOf" srcId="{542E733A-F1B7-48D1-96FF-B8B858D2186A}" destId="{4A793A85-E0EB-4189-B5D0-50A5B946369D}" srcOrd="0" destOrd="0" presId="urn:microsoft.com/office/officeart/2005/8/layout/hierarchy1"/>
    <dgm:cxn modelId="{B3A52EDB-4919-4F42-A587-24977CA250F8}" srcId="{542E733A-F1B7-48D1-96FF-B8B858D2186A}" destId="{867C06A3-DC62-4F93-82AD-C4D90E029DCD}" srcOrd="2" destOrd="0" parTransId="{C422BEFA-F481-43DD-BCBD-A73735D3E852}" sibTransId="{C9F6C917-838E-4D04-810D-11B65CC9C142}"/>
    <dgm:cxn modelId="{2BAD3BF4-BA57-4C09-B057-FA93DFD46051}" type="presOf" srcId="{867C06A3-DC62-4F93-82AD-C4D90E029DCD}" destId="{A8D97CC1-2D96-40B0-BE34-E2991BA5944B}" srcOrd="0" destOrd="0" presId="urn:microsoft.com/office/officeart/2005/8/layout/hierarchy1"/>
    <dgm:cxn modelId="{169D98F2-037A-447A-8AB3-3631AD4FB809}" type="presParOf" srcId="{4A793A85-E0EB-4189-B5D0-50A5B946369D}" destId="{E145EFA6-C531-4727-9631-89BA5F1ECAB5}" srcOrd="0" destOrd="0" presId="urn:microsoft.com/office/officeart/2005/8/layout/hierarchy1"/>
    <dgm:cxn modelId="{EA301B56-CB29-4659-AED0-AF22A7E58F24}" type="presParOf" srcId="{E145EFA6-C531-4727-9631-89BA5F1ECAB5}" destId="{A58F9F85-EEEE-4030-A195-C16DE555005D}" srcOrd="0" destOrd="0" presId="urn:microsoft.com/office/officeart/2005/8/layout/hierarchy1"/>
    <dgm:cxn modelId="{03BA2FA1-C838-46F1-9B13-FD54623821B7}" type="presParOf" srcId="{A58F9F85-EEEE-4030-A195-C16DE555005D}" destId="{576DB010-5A7B-44A3-9662-694F7241EA81}" srcOrd="0" destOrd="0" presId="urn:microsoft.com/office/officeart/2005/8/layout/hierarchy1"/>
    <dgm:cxn modelId="{369D280A-A3D1-46A9-B99D-F78ECF548ED3}" type="presParOf" srcId="{A58F9F85-EEEE-4030-A195-C16DE555005D}" destId="{AC25AA87-DBAD-47B5-A657-7CEA4845B711}" srcOrd="1" destOrd="0" presId="urn:microsoft.com/office/officeart/2005/8/layout/hierarchy1"/>
    <dgm:cxn modelId="{CA4951A6-6940-4C07-9E51-B93A2C380D70}" type="presParOf" srcId="{E145EFA6-C531-4727-9631-89BA5F1ECAB5}" destId="{D3C60514-B02E-4396-A776-F5B772FEE930}" srcOrd="1" destOrd="0" presId="urn:microsoft.com/office/officeart/2005/8/layout/hierarchy1"/>
    <dgm:cxn modelId="{3ABD0A5F-C318-4072-A154-F690CFD269CD}" type="presParOf" srcId="{4A793A85-E0EB-4189-B5D0-50A5B946369D}" destId="{73291396-D63E-4AAB-8360-F123522DF283}" srcOrd="1" destOrd="0" presId="urn:microsoft.com/office/officeart/2005/8/layout/hierarchy1"/>
    <dgm:cxn modelId="{1989B275-952A-4EF5-B69F-018B7A1C5F45}" type="presParOf" srcId="{73291396-D63E-4AAB-8360-F123522DF283}" destId="{91B66E5F-838B-49FE-8DF7-B3B6470ED930}" srcOrd="0" destOrd="0" presId="urn:microsoft.com/office/officeart/2005/8/layout/hierarchy1"/>
    <dgm:cxn modelId="{8BBE0C72-B3C3-4569-A9A8-FFB73A2A535B}" type="presParOf" srcId="{91B66E5F-838B-49FE-8DF7-B3B6470ED930}" destId="{E8ED3E4E-63E8-496A-B321-1D4D8A16C13E}" srcOrd="0" destOrd="0" presId="urn:microsoft.com/office/officeart/2005/8/layout/hierarchy1"/>
    <dgm:cxn modelId="{93D2F0A9-FEE5-467F-9275-64B9425A2C9C}" type="presParOf" srcId="{91B66E5F-838B-49FE-8DF7-B3B6470ED930}" destId="{4F1E0263-2F4C-434F-9183-77BF167D1B99}" srcOrd="1" destOrd="0" presId="urn:microsoft.com/office/officeart/2005/8/layout/hierarchy1"/>
    <dgm:cxn modelId="{07BFC208-413A-479F-9539-8F55C214E4AF}" type="presParOf" srcId="{73291396-D63E-4AAB-8360-F123522DF283}" destId="{9B112E2D-97DC-41A7-A4CB-77421ED09395}" srcOrd="1" destOrd="0" presId="urn:microsoft.com/office/officeart/2005/8/layout/hierarchy1"/>
    <dgm:cxn modelId="{F29CE9C5-40A5-4FB7-B07D-BFC291E70C1F}" type="presParOf" srcId="{4A793A85-E0EB-4189-B5D0-50A5B946369D}" destId="{926C7CC9-4BBB-41BE-A202-46664E87C29A}" srcOrd="2" destOrd="0" presId="urn:microsoft.com/office/officeart/2005/8/layout/hierarchy1"/>
    <dgm:cxn modelId="{B49C56B2-2BDD-4F86-8ADF-1220CF32ACC0}" type="presParOf" srcId="{926C7CC9-4BBB-41BE-A202-46664E87C29A}" destId="{19D45FF3-2472-4D42-9925-1E3711C10304}" srcOrd="0" destOrd="0" presId="urn:microsoft.com/office/officeart/2005/8/layout/hierarchy1"/>
    <dgm:cxn modelId="{FE0D971B-BCA3-4764-A8A7-B2C0D8CC0919}" type="presParOf" srcId="{19D45FF3-2472-4D42-9925-1E3711C10304}" destId="{A5B6FF99-1822-4DEF-BFFF-7361FBB44A41}" srcOrd="0" destOrd="0" presId="urn:microsoft.com/office/officeart/2005/8/layout/hierarchy1"/>
    <dgm:cxn modelId="{92840BE9-272E-4F43-8AC0-DFB2039643FC}" type="presParOf" srcId="{19D45FF3-2472-4D42-9925-1E3711C10304}" destId="{A8D97CC1-2D96-40B0-BE34-E2991BA5944B}" srcOrd="1" destOrd="0" presId="urn:microsoft.com/office/officeart/2005/8/layout/hierarchy1"/>
    <dgm:cxn modelId="{AA3DB2C9-538F-482C-B87E-B6B4FD27EE94}" type="presParOf" srcId="{926C7CC9-4BBB-41BE-A202-46664E87C29A}" destId="{E2BDDFD8-15DF-49FD-81E6-DABE69483506}" srcOrd="1" destOrd="0" presId="urn:microsoft.com/office/officeart/2005/8/layout/hierarchy1"/>
    <dgm:cxn modelId="{4CD937C2-3660-42AB-B9FE-1C5EE27BF702}" type="presParOf" srcId="{4A793A85-E0EB-4189-B5D0-50A5B946369D}" destId="{F391F2BB-F382-4599-A4A8-9038AF8A17EF}" srcOrd="3" destOrd="0" presId="urn:microsoft.com/office/officeart/2005/8/layout/hierarchy1"/>
    <dgm:cxn modelId="{03734281-2BFE-423A-8E31-C5517E56B02C}" type="presParOf" srcId="{F391F2BB-F382-4599-A4A8-9038AF8A17EF}" destId="{C24A3E53-DDD0-4435-BFAF-0C0F80663D95}" srcOrd="0" destOrd="0" presId="urn:microsoft.com/office/officeart/2005/8/layout/hierarchy1"/>
    <dgm:cxn modelId="{AD8658E4-7795-4094-9895-23B47308581B}" type="presParOf" srcId="{C24A3E53-DDD0-4435-BFAF-0C0F80663D95}" destId="{46651997-0EAB-4887-9C25-2923854F951E}" srcOrd="0" destOrd="0" presId="urn:microsoft.com/office/officeart/2005/8/layout/hierarchy1"/>
    <dgm:cxn modelId="{87FFE75A-9A31-4BD6-B635-C07E0EB5E614}" type="presParOf" srcId="{C24A3E53-DDD0-4435-BFAF-0C0F80663D95}" destId="{08194229-F3B9-441A-AFDF-424A8A64D84A}" srcOrd="1" destOrd="0" presId="urn:microsoft.com/office/officeart/2005/8/layout/hierarchy1"/>
    <dgm:cxn modelId="{3CF03E11-9FB7-42A3-ACC8-130CF07BDF57}" type="presParOf" srcId="{F391F2BB-F382-4599-A4A8-9038AF8A17EF}" destId="{D9E7A58D-A6D3-4F37-B58F-FB24F20D983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0F51FF-B1F8-49B4-AB20-F773F10C5971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2E2D203-179C-4F9F-9FFA-E8B131E27D26}">
      <dgm:prSet custT="1"/>
      <dgm:spPr/>
      <dgm:t>
        <a:bodyPr/>
        <a:lstStyle/>
        <a:p>
          <a:r>
            <a:rPr lang="en-US" sz="1600" dirty="0"/>
            <a:t>Use Diffusion Policy as Base</a:t>
          </a:r>
        </a:p>
      </dgm:t>
    </dgm:pt>
    <dgm:pt modelId="{9DA7020B-D6DE-4061-8CAB-7C9560F1660E}" type="parTrans" cxnId="{97F85BCE-0088-449F-AE49-D1B5FA8FE4C1}">
      <dgm:prSet/>
      <dgm:spPr/>
      <dgm:t>
        <a:bodyPr/>
        <a:lstStyle/>
        <a:p>
          <a:endParaRPr lang="en-US"/>
        </a:p>
      </dgm:t>
    </dgm:pt>
    <dgm:pt modelId="{388FEB6D-F8B5-4CAB-A986-0A85A5F7568B}" type="sibTrans" cxnId="{97F85BCE-0088-449F-AE49-D1B5FA8FE4C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C1B3EC4-6A6E-40FF-B780-637E3E1FECDE}">
      <dgm:prSet custT="1"/>
      <dgm:spPr/>
      <dgm:t>
        <a:bodyPr/>
        <a:lstStyle/>
        <a:p>
          <a:r>
            <a:rPr lang="en-US" sz="1600" dirty="0"/>
            <a:t>Create Stylized Demos with Emotion Modifiers</a:t>
          </a:r>
        </a:p>
      </dgm:t>
    </dgm:pt>
    <dgm:pt modelId="{A5B06836-ADA7-49D3-8280-A16387039BA2}" type="parTrans" cxnId="{DA48416E-FFD0-40A8-BC2C-75C8E60D2DDF}">
      <dgm:prSet/>
      <dgm:spPr/>
      <dgm:t>
        <a:bodyPr/>
        <a:lstStyle/>
        <a:p>
          <a:endParaRPr lang="en-US"/>
        </a:p>
      </dgm:t>
    </dgm:pt>
    <dgm:pt modelId="{2F35C172-69F7-4818-AE99-97F6886C045D}" type="sibTrans" cxnId="{DA48416E-FFD0-40A8-BC2C-75C8E60D2DD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25F5195-F687-4F73-B3C9-7A2FF573B1C5}">
      <dgm:prSet custT="1"/>
      <dgm:spPr/>
      <dgm:t>
        <a:bodyPr/>
        <a:lstStyle/>
        <a:p>
          <a:r>
            <a:rPr lang="en-US" sz="1600" dirty="0"/>
            <a:t>Add Emotion Labels to Data</a:t>
          </a:r>
        </a:p>
      </dgm:t>
    </dgm:pt>
    <dgm:pt modelId="{53F799DD-D4B5-44F4-B8AE-128F3D7F09D5}" type="parTrans" cxnId="{BA051E78-3FD5-4195-A3D5-E479E870EF5A}">
      <dgm:prSet/>
      <dgm:spPr/>
      <dgm:t>
        <a:bodyPr/>
        <a:lstStyle/>
        <a:p>
          <a:endParaRPr lang="en-US"/>
        </a:p>
      </dgm:t>
    </dgm:pt>
    <dgm:pt modelId="{D407C775-C453-4882-8BEE-599473501AB4}" type="sibTrans" cxnId="{BA051E78-3FD5-4195-A3D5-E479E870EF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1E3DEF7-E395-415D-B81B-727CC27C57A3}">
      <dgm:prSet custT="1"/>
      <dgm:spPr/>
      <dgm:t>
        <a:bodyPr/>
        <a:lstStyle/>
        <a:p>
          <a:r>
            <a:rPr lang="en-US" sz="1600" dirty="0"/>
            <a:t>Fine-Tune the Model with Expressive Demos</a:t>
          </a:r>
        </a:p>
      </dgm:t>
    </dgm:pt>
    <dgm:pt modelId="{BA7FBBAB-A3FC-4ADB-BFB5-352BE13CDB58}" type="parTrans" cxnId="{8D862EB8-2EC2-4454-9F78-BCC9E9EDA5E7}">
      <dgm:prSet/>
      <dgm:spPr/>
      <dgm:t>
        <a:bodyPr/>
        <a:lstStyle/>
        <a:p>
          <a:endParaRPr lang="en-US"/>
        </a:p>
      </dgm:t>
    </dgm:pt>
    <dgm:pt modelId="{33BEA7CE-C826-45DA-93C8-272E7626E3CB}" type="sibTrans" cxnId="{8D862EB8-2EC2-4454-9F78-BCC9E9EDA5E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4B5ED95-203B-48FB-A2F5-25B64F9650D8}">
      <dgm:prSet custT="1"/>
      <dgm:spPr/>
      <dgm:t>
        <a:bodyPr/>
        <a:lstStyle/>
        <a:p>
          <a:r>
            <a:rPr lang="en-US" sz="1600" dirty="0"/>
            <a:t>Sample Emotional Motions and Visualize</a:t>
          </a:r>
        </a:p>
      </dgm:t>
    </dgm:pt>
    <dgm:pt modelId="{0CB5D82E-AD77-49B5-BA9D-F10C7B60F2DB}" type="parTrans" cxnId="{B9AA1D38-D9C5-4395-85C8-6F4C857F385C}">
      <dgm:prSet/>
      <dgm:spPr/>
      <dgm:t>
        <a:bodyPr/>
        <a:lstStyle/>
        <a:p>
          <a:endParaRPr lang="en-US"/>
        </a:p>
      </dgm:t>
    </dgm:pt>
    <dgm:pt modelId="{82FA11A4-2203-40E2-B370-058786895ED3}" type="sibTrans" cxnId="{B9AA1D38-D9C5-4395-85C8-6F4C857F385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432BEF85-F8BA-4798-A739-C8ED002FCD1C}" type="pres">
      <dgm:prSet presAssocID="{470F51FF-B1F8-49B4-AB20-F773F10C5971}" presName="linearFlow" presStyleCnt="0">
        <dgm:presLayoutVars>
          <dgm:dir/>
          <dgm:animLvl val="lvl"/>
          <dgm:resizeHandles val="exact"/>
        </dgm:presLayoutVars>
      </dgm:prSet>
      <dgm:spPr/>
    </dgm:pt>
    <dgm:pt modelId="{A0DE6311-83E5-4194-822B-661CE3A20539}" type="pres">
      <dgm:prSet presAssocID="{62E2D203-179C-4F9F-9FFA-E8B131E27D26}" presName="compositeNode" presStyleCnt="0"/>
      <dgm:spPr/>
    </dgm:pt>
    <dgm:pt modelId="{8833CECC-F746-4ABE-BA77-1235A6F2B875}" type="pres">
      <dgm:prSet presAssocID="{62E2D203-179C-4F9F-9FFA-E8B131E27D2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93E81D7-433D-48BE-97F6-12E08BFE7EE3}" type="pres">
      <dgm:prSet presAssocID="{62E2D203-179C-4F9F-9FFA-E8B131E27D26}" presName="parSh" presStyleCnt="0"/>
      <dgm:spPr/>
    </dgm:pt>
    <dgm:pt modelId="{0DF2F2B3-721C-48CC-BD54-BA7A002441E2}" type="pres">
      <dgm:prSet presAssocID="{62E2D203-179C-4F9F-9FFA-E8B131E27D26}" presName="lineNode" presStyleLbl="alignAccFollowNode1" presStyleIdx="0" presStyleCnt="15"/>
      <dgm:spPr/>
    </dgm:pt>
    <dgm:pt modelId="{836C57BA-F56F-4A15-9B51-CDA3C66E3180}" type="pres">
      <dgm:prSet presAssocID="{62E2D203-179C-4F9F-9FFA-E8B131E27D26}" presName="lineArrowNode" presStyleLbl="alignAccFollowNode1" presStyleIdx="1" presStyleCnt="15"/>
      <dgm:spPr/>
    </dgm:pt>
    <dgm:pt modelId="{6D67A46B-8EF5-42FC-818D-41B1E8521417}" type="pres">
      <dgm:prSet presAssocID="{388FEB6D-F8B5-4CAB-A986-0A85A5F7568B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89B69FCD-857E-455B-A622-4FEA04D42547}" type="pres">
      <dgm:prSet presAssocID="{388FEB6D-F8B5-4CAB-A986-0A85A5F7568B}" presName="spacerBetweenCircleAndCallout" presStyleCnt="0">
        <dgm:presLayoutVars/>
      </dgm:prSet>
      <dgm:spPr/>
    </dgm:pt>
    <dgm:pt modelId="{7CA5A85E-E068-4772-86ED-0DA4ECBC9138}" type="pres">
      <dgm:prSet presAssocID="{62E2D203-179C-4F9F-9FFA-E8B131E27D26}" presName="nodeText" presStyleLbl="alignAccFollowNode1" presStyleIdx="2" presStyleCnt="15">
        <dgm:presLayoutVars>
          <dgm:bulletEnabled val="1"/>
        </dgm:presLayoutVars>
      </dgm:prSet>
      <dgm:spPr/>
    </dgm:pt>
    <dgm:pt modelId="{90974F2F-7AF2-4070-A614-A771DF0F02C0}" type="pres">
      <dgm:prSet presAssocID="{388FEB6D-F8B5-4CAB-A986-0A85A5F7568B}" presName="sibTransComposite" presStyleCnt="0"/>
      <dgm:spPr/>
    </dgm:pt>
    <dgm:pt modelId="{E01E0BC3-E5FF-4595-8B08-D28EA75EB81F}" type="pres">
      <dgm:prSet presAssocID="{6C1B3EC4-6A6E-40FF-B780-637E3E1FECDE}" presName="compositeNode" presStyleCnt="0"/>
      <dgm:spPr/>
    </dgm:pt>
    <dgm:pt modelId="{67F3D72E-899D-4010-A17B-4C222C3EC57D}" type="pres">
      <dgm:prSet presAssocID="{6C1B3EC4-6A6E-40FF-B780-637E3E1FECD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B96D9A2-5468-4325-875D-1D8E15A02324}" type="pres">
      <dgm:prSet presAssocID="{6C1B3EC4-6A6E-40FF-B780-637E3E1FECDE}" presName="parSh" presStyleCnt="0"/>
      <dgm:spPr/>
    </dgm:pt>
    <dgm:pt modelId="{40DAC8FF-7952-4922-B12D-E590679169DC}" type="pres">
      <dgm:prSet presAssocID="{6C1B3EC4-6A6E-40FF-B780-637E3E1FECDE}" presName="lineNode" presStyleLbl="alignAccFollowNode1" presStyleIdx="3" presStyleCnt="15"/>
      <dgm:spPr/>
    </dgm:pt>
    <dgm:pt modelId="{73B40E74-22EA-4816-BE4B-73D689E2D4B0}" type="pres">
      <dgm:prSet presAssocID="{6C1B3EC4-6A6E-40FF-B780-637E3E1FECDE}" presName="lineArrowNode" presStyleLbl="alignAccFollowNode1" presStyleIdx="4" presStyleCnt="15"/>
      <dgm:spPr/>
    </dgm:pt>
    <dgm:pt modelId="{309D362E-A699-4FCA-BE64-FF89587C7F0A}" type="pres">
      <dgm:prSet presAssocID="{2F35C172-69F7-4818-AE99-97F6886C045D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3BBDCAC2-917E-4FC6-8A16-B81A6D04122D}" type="pres">
      <dgm:prSet presAssocID="{2F35C172-69F7-4818-AE99-97F6886C045D}" presName="spacerBetweenCircleAndCallout" presStyleCnt="0">
        <dgm:presLayoutVars/>
      </dgm:prSet>
      <dgm:spPr/>
    </dgm:pt>
    <dgm:pt modelId="{258DD9C3-56AF-4244-97CE-41730E735817}" type="pres">
      <dgm:prSet presAssocID="{6C1B3EC4-6A6E-40FF-B780-637E3E1FECDE}" presName="nodeText" presStyleLbl="alignAccFollowNode1" presStyleIdx="5" presStyleCnt="15">
        <dgm:presLayoutVars>
          <dgm:bulletEnabled val="1"/>
        </dgm:presLayoutVars>
      </dgm:prSet>
      <dgm:spPr/>
    </dgm:pt>
    <dgm:pt modelId="{FED66338-FD23-465A-8DA1-B6411A5A8E5C}" type="pres">
      <dgm:prSet presAssocID="{2F35C172-69F7-4818-AE99-97F6886C045D}" presName="sibTransComposite" presStyleCnt="0"/>
      <dgm:spPr/>
    </dgm:pt>
    <dgm:pt modelId="{DA46301D-3B7F-4DC2-9EA5-2ABDED111DEE}" type="pres">
      <dgm:prSet presAssocID="{F25F5195-F687-4F73-B3C9-7A2FF573B1C5}" presName="compositeNode" presStyleCnt="0"/>
      <dgm:spPr/>
    </dgm:pt>
    <dgm:pt modelId="{DAC3E7F0-3DB9-4C08-9F21-CF4FC04520A4}" type="pres">
      <dgm:prSet presAssocID="{F25F5195-F687-4F73-B3C9-7A2FF573B1C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DB4850A-9EAE-4F42-8665-EC63072FB082}" type="pres">
      <dgm:prSet presAssocID="{F25F5195-F687-4F73-B3C9-7A2FF573B1C5}" presName="parSh" presStyleCnt="0"/>
      <dgm:spPr/>
    </dgm:pt>
    <dgm:pt modelId="{F1A5F610-34D6-4EDA-9383-AF2C5173D9E4}" type="pres">
      <dgm:prSet presAssocID="{F25F5195-F687-4F73-B3C9-7A2FF573B1C5}" presName="lineNode" presStyleLbl="alignAccFollowNode1" presStyleIdx="6" presStyleCnt="15"/>
      <dgm:spPr/>
    </dgm:pt>
    <dgm:pt modelId="{8C8403CB-B3C0-44BF-B9A4-F75618B91BCE}" type="pres">
      <dgm:prSet presAssocID="{F25F5195-F687-4F73-B3C9-7A2FF573B1C5}" presName="lineArrowNode" presStyleLbl="alignAccFollowNode1" presStyleIdx="7" presStyleCnt="15"/>
      <dgm:spPr/>
    </dgm:pt>
    <dgm:pt modelId="{F0EDB8FA-C7CF-4AE5-82AF-4D0773344253}" type="pres">
      <dgm:prSet presAssocID="{D407C775-C453-4882-8BEE-599473501AB4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556C1B00-F9B7-4A74-AD5D-5D7A45C9B5D9}" type="pres">
      <dgm:prSet presAssocID="{D407C775-C453-4882-8BEE-599473501AB4}" presName="spacerBetweenCircleAndCallout" presStyleCnt="0">
        <dgm:presLayoutVars/>
      </dgm:prSet>
      <dgm:spPr/>
    </dgm:pt>
    <dgm:pt modelId="{380EB312-C923-449C-B4AC-E6EAD6B882BF}" type="pres">
      <dgm:prSet presAssocID="{F25F5195-F687-4F73-B3C9-7A2FF573B1C5}" presName="nodeText" presStyleLbl="alignAccFollowNode1" presStyleIdx="8" presStyleCnt="15">
        <dgm:presLayoutVars>
          <dgm:bulletEnabled val="1"/>
        </dgm:presLayoutVars>
      </dgm:prSet>
      <dgm:spPr/>
    </dgm:pt>
    <dgm:pt modelId="{BA3F8B3A-9CD7-4892-85DA-6E3AD269D393}" type="pres">
      <dgm:prSet presAssocID="{D407C775-C453-4882-8BEE-599473501AB4}" presName="sibTransComposite" presStyleCnt="0"/>
      <dgm:spPr/>
    </dgm:pt>
    <dgm:pt modelId="{07DD4969-5569-4025-8D45-DBECD5BD6C09}" type="pres">
      <dgm:prSet presAssocID="{51E3DEF7-E395-415D-B81B-727CC27C57A3}" presName="compositeNode" presStyleCnt="0"/>
      <dgm:spPr/>
    </dgm:pt>
    <dgm:pt modelId="{59B8EA3D-6CB6-461F-8DFF-7CD18C2322DC}" type="pres">
      <dgm:prSet presAssocID="{51E3DEF7-E395-415D-B81B-727CC27C57A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3669929-AA74-4E19-A933-45555EF8900B}" type="pres">
      <dgm:prSet presAssocID="{51E3DEF7-E395-415D-B81B-727CC27C57A3}" presName="parSh" presStyleCnt="0"/>
      <dgm:spPr/>
    </dgm:pt>
    <dgm:pt modelId="{469918E8-2545-479C-87B2-A72B16E6B210}" type="pres">
      <dgm:prSet presAssocID="{51E3DEF7-E395-415D-B81B-727CC27C57A3}" presName="lineNode" presStyleLbl="alignAccFollowNode1" presStyleIdx="9" presStyleCnt="15"/>
      <dgm:spPr/>
    </dgm:pt>
    <dgm:pt modelId="{E92FAE99-E3AC-4F61-BF67-06D910D45FB0}" type="pres">
      <dgm:prSet presAssocID="{51E3DEF7-E395-415D-B81B-727CC27C57A3}" presName="lineArrowNode" presStyleLbl="alignAccFollowNode1" presStyleIdx="10" presStyleCnt="15"/>
      <dgm:spPr/>
    </dgm:pt>
    <dgm:pt modelId="{CADA70A0-A368-4BC1-B08F-DCC44D52050B}" type="pres">
      <dgm:prSet presAssocID="{33BEA7CE-C826-45DA-93C8-272E7626E3CB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184446D8-F9B2-4913-B22C-02D4AB8877F2}" type="pres">
      <dgm:prSet presAssocID="{33BEA7CE-C826-45DA-93C8-272E7626E3CB}" presName="spacerBetweenCircleAndCallout" presStyleCnt="0">
        <dgm:presLayoutVars/>
      </dgm:prSet>
      <dgm:spPr/>
    </dgm:pt>
    <dgm:pt modelId="{9D58E3FD-221B-4A4C-8870-590269DA4E47}" type="pres">
      <dgm:prSet presAssocID="{51E3DEF7-E395-415D-B81B-727CC27C57A3}" presName="nodeText" presStyleLbl="alignAccFollowNode1" presStyleIdx="11" presStyleCnt="15">
        <dgm:presLayoutVars>
          <dgm:bulletEnabled val="1"/>
        </dgm:presLayoutVars>
      </dgm:prSet>
      <dgm:spPr/>
    </dgm:pt>
    <dgm:pt modelId="{5F49AFD5-FB53-4FA9-9F50-D66EBFD056A1}" type="pres">
      <dgm:prSet presAssocID="{33BEA7CE-C826-45DA-93C8-272E7626E3CB}" presName="sibTransComposite" presStyleCnt="0"/>
      <dgm:spPr/>
    </dgm:pt>
    <dgm:pt modelId="{10CC00AF-8C15-40A3-A468-0883C87926B8}" type="pres">
      <dgm:prSet presAssocID="{B4B5ED95-203B-48FB-A2F5-25B64F9650D8}" presName="compositeNode" presStyleCnt="0"/>
      <dgm:spPr/>
    </dgm:pt>
    <dgm:pt modelId="{8215A33C-7134-460A-BAE3-AF5A2EBDE706}" type="pres">
      <dgm:prSet presAssocID="{B4B5ED95-203B-48FB-A2F5-25B64F9650D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1EF1A44-4F6B-4429-B98E-1F815A0B336B}" type="pres">
      <dgm:prSet presAssocID="{B4B5ED95-203B-48FB-A2F5-25B64F9650D8}" presName="parSh" presStyleCnt="0"/>
      <dgm:spPr/>
    </dgm:pt>
    <dgm:pt modelId="{E985F3CD-5AD5-4904-B29E-6E86883F8EBF}" type="pres">
      <dgm:prSet presAssocID="{B4B5ED95-203B-48FB-A2F5-25B64F9650D8}" presName="lineNode" presStyleLbl="alignAccFollowNode1" presStyleIdx="12" presStyleCnt="15"/>
      <dgm:spPr/>
    </dgm:pt>
    <dgm:pt modelId="{589D363C-BF4E-4FDE-B8A1-41A36EC29AAF}" type="pres">
      <dgm:prSet presAssocID="{B4B5ED95-203B-48FB-A2F5-25B64F9650D8}" presName="lineArrowNode" presStyleLbl="alignAccFollowNode1" presStyleIdx="13" presStyleCnt="15"/>
      <dgm:spPr/>
    </dgm:pt>
    <dgm:pt modelId="{26813B27-12DD-4453-B201-CBD7AA52CEAD}" type="pres">
      <dgm:prSet presAssocID="{82FA11A4-2203-40E2-B370-058786895ED3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1BC88A10-26A4-4BC0-B959-0C2B7403C9CF}" type="pres">
      <dgm:prSet presAssocID="{82FA11A4-2203-40E2-B370-058786895ED3}" presName="spacerBetweenCircleAndCallout" presStyleCnt="0">
        <dgm:presLayoutVars/>
      </dgm:prSet>
      <dgm:spPr/>
    </dgm:pt>
    <dgm:pt modelId="{FE2748D8-DC1B-4E2D-B659-98556FDF94C5}" type="pres">
      <dgm:prSet presAssocID="{B4B5ED95-203B-48FB-A2F5-25B64F9650D8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9357110A-6B29-449E-B71B-D8999F7BB030}" type="presOf" srcId="{D407C775-C453-4882-8BEE-599473501AB4}" destId="{F0EDB8FA-C7CF-4AE5-82AF-4D0773344253}" srcOrd="0" destOrd="0" presId="urn:microsoft.com/office/officeart/2016/7/layout/LinearArrowProcessNumbered"/>
    <dgm:cxn modelId="{CBEE2813-F311-4F0B-BAC0-5679738AEB1C}" type="presOf" srcId="{51E3DEF7-E395-415D-B81B-727CC27C57A3}" destId="{9D58E3FD-221B-4A4C-8870-590269DA4E47}" srcOrd="0" destOrd="0" presId="urn:microsoft.com/office/officeart/2016/7/layout/LinearArrowProcessNumbered"/>
    <dgm:cxn modelId="{30043B1A-45A3-4003-AEF9-031BB8D17825}" type="presOf" srcId="{B4B5ED95-203B-48FB-A2F5-25B64F9650D8}" destId="{FE2748D8-DC1B-4E2D-B659-98556FDF94C5}" srcOrd="0" destOrd="0" presId="urn:microsoft.com/office/officeart/2016/7/layout/LinearArrowProcessNumbered"/>
    <dgm:cxn modelId="{B9AA1D38-D9C5-4395-85C8-6F4C857F385C}" srcId="{470F51FF-B1F8-49B4-AB20-F773F10C5971}" destId="{B4B5ED95-203B-48FB-A2F5-25B64F9650D8}" srcOrd="4" destOrd="0" parTransId="{0CB5D82E-AD77-49B5-BA9D-F10C7B60F2DB}" sibTransId="{82FA11A4-2203-40E2-B370-058786895ED3}"/>
    <dgm:cxn modelId="{DA48416E-FFD0-40A8-BC2C-75C8E60D2DDF}" srcId="{470F51FF-B1F8-49B4-AB20-F773F10C5971}" destId="{6C1B3EC4-6A6E-40FF-B780-637E3E1FECDE}" srcOrd="1" destOrd="0" parTransId="{A5B06836-ADA7-49D3-8280-A16387039BA2}" sibTransId="{2F35C172-69F7-4818-AE99-97F6886C045D}"/>
    <dgm:cxn modelId="{3CEAD66F-3E67-40BA-92E6-DE1E370DBA7C}" type="presOf" srcId="{62E2D203-179C-4F9F-9FFA-E8B131E27D26}" destId="{7CA5A85E-E068-4772-86ED-0DA4ECBC9138}" srcOrd="0" destOrd="0" presId="urn:microsoft.com/office/officeart/2016/7/layout/LinearArrowProcessNumbered"/>
    <dgm:cxn modelId="{930D2E70-DA6F-4DBB-897C-151544E64B92}" type="presOf" srcId="{82FA11A4-2203-40E2-B370-058786895ED3}" destId="{26813B27-12DD-4453-B201-CBD7AA52CEAD}" srcOrd="0" destOrd="0" presId="urn:microsoft.com/office/officeart/2016/7/layout/LinearArrowProcessNumbered"/>
    <dgm:cxn modelId="{4375D655-B32F-4584-B165-C8CD523E02D4}" type="presOf" srcId="{470F51FF-B1F8-49B4-AB20-F773F10C5971}" destId="{432BEF85-F8BA-4798-A739-C8ED002FCD1C}" srcOrd="0" destOrd="0" presId="urn:microsoft.com/office/officeart/2016/7/layout/LinearArrowProcessNumbered"/>
    <dgm:cxn modelId="{BA051E78-3FD5-4195-A3D5-E479E870EF5A}" srcId="{470F51FF-B1F8-49B4-AB20-F773F10C5971}" destId="{F25F5195-F687-4F73-B3C9-7A2FF573B1C5}" srcOrd="2" destOrd="0" parTransId="{53F799DD-D4B5-44F4-B8AE-128F3D7F09D5}" sibTransId="{D407C775-C453-4882-8BEE-599473501AB4}"/>
    <dgm:cxn modelId="{F8BB6886-F72D-4FBB-A688-81428276967F}" type="presOf" srcId="{2F35C172-69F7-4818-AE99-97F6886C045D}" destId="{309D362E-A699-4FCA-BE64-FF89587C7F0A}" srcOrd="0" destOrd="0" presId="urn:microsoft.com/office/officeart/2016/7/layout/LinearArrowProcessNumbered"/>
    <dgm:cxn modelId="{26F0BE90-0C1F-42FB-BE60-65275E37B994}" type="presOf" srcId="{33BEA7CE-C826-45DA-93C8-272E7626E3CB}" destId="{CADA70A0-A368-4BC1-B08F-DCC44D52050B}" srcOrd="0" destOrd="0" presId="urn:microsoft.com/office/officeart/2016/7/layout/LinearArrowProcessNumbered"/>
    <dgm:cxn modelId="{8D862EB8-2EC2-4454-9F78-BCC9E9EDA5E7}" srcId="{470F51FF-B1F8-49B4-AB20-F773F10C5971}" destId="{51E3DEF7-E395-415D-B81B-727CC27C57A3}" srcOrd="3" destOrd="0" parTransId="{BA7FBBAB-A3FC-4ADB-BFB5-352BE13CDB58}" sibTransId="{33BEA7CE-C826-45DA-93C8-272E7626E3CB}"/>
    <dgm:cxn modelId="{97F85BCE-0088-449F-AE49-D1B5FA8FE4C1}" srcId="{470F51FF-B1F8-49B4-AB20-F773F10C5971}" destId="{62E2D203-179C-4F9F-9FFA-E8B131E27D26}" srcOrd="0" destOrd="0" parTransId="{9DA7020B-D6DE-4061-8CAB-7C9560F1660E}" sibTransId="{388FEB6D-F8B5-4CAB-A986-0A85A5F7568B}"/>
    <dgm:cxn modelId="{B87904DE-41FA-44AD-B537-F63067E159A5}" type="presOf" srcId="{388FEB6D-F8B5-4CAB-A986-0A85A5F7568B}" destId="{6D67A46B-8EF5-42FC-818D-41B1E8521417}" srcOrd="0" destOrd="0" presId="urn:microsoft.com/office/officeart/2016/7/layout/LinearArrowProcessNumbered"/>
    <dgm:cxn modelId="{D78738DE-FF29-489C-8AFA-320528EADE0A}" type="presOf" srcId="{6C1B3EC4-6A6E-40FF-B780-637E3E1FECDE}" destId="{258DD9C3-56AF-4244-97CE-41730E735817}" srcOrd="0" destOrd="0" presId="urn:microsoft.com/office/officeart/2016/7/layout/LinearArrowProcessNumbered"/>
    <dgm:cxn modelId="{76A823F4-83F8-493F-B662-5EA3B5AC5A6E}" type="presOf" srcId="{F25F5195-F687-4F73-B3C9-7A2FF573B1C5}" destId="{380EB312-C923-449C-B4AC-E6EAD6B882BF}" srcOrd="0" destOrd="0" presId="urn:microsoft.com/office/officeart/2016/7/layout/LinearArrowProcessNumbered"/>
    <dgm:cxn modelId="{4983DB8B-90BC-428C-BD67-5F7F15295A6F}" type="presParOf" srcId="{432BEF85-F8BA-4798-A739-C8ED002FCD1C}" destId="{A0DE6311-83E5-4194-822B-661CE3A20539}" srcOrd="0" destOrd="0" presId="urn:microsoft.com/office/officeart/2016/7/layout/LinearArrowProcessNumbered"/>
    <dgm:cxn modelId="{19E06BDE-AA7F-4E70-882A-8037A8E1094E}" type="presParOf" srcId="{A0DE6311-83E5-4194-822B-661CE3A20539}" destId="{8833CECC-F746-4ABE-BA77-1235A6F2B875}" srcOrd="0" destOrd="0" presId="urn:microsoft.com/office/officeart/2016/7/layout/LinearArrowProcessNumbered"/>
    <dgm:cxn modelId="{74FA45D7-2479-464F-8D0A-23231C22EF31}" type="presParOf" srcId="{A0DE6311-83E5-4194-822B-661CE3A20539}" destId="{A93E81D7-433D-48BE-97F6-12E08BFE7EE3}" srcOrd="1" destOrd="0" presId="urn:microsoft.com/office/officeart/2016/7/layout/LinearArrowProcessNumbered"/>
    <dgm:cxn modelId="{89490108-3895-4BF8-BADA-CB92E691D1C2}" type="presParOf" srcId="{A93E81D7-433D-48BE-97F6-12E08BFE7EE3}" destId="{0DF2F2B3-721C-48CC-BD54-BA7A002441E2}" srcOrd="0" destOrd="0" presId="urn:microsoft.com/office/officeart/2016/7/layout/LinearArrowProcessNumbered"/>
    <dgm:cxn modelId="{7276DCFC-FAF9-4437-9657-DE1110210D10}" type="presParOf" srcId="{A93E81D7-433D-48BE-97F6-12E08BFE7EE3}" destId="{836C57BA-F56F-4A15-9B51-CDA3C66E3180}" srcOrd="1" destOrd="0" presId="urn:microsoft.com/office/officeart/2016/7/layout/LinearArrowProcessNumbered"/>
    <dgm:cxn modelId="{1928986D-B4D5-488F-8D14-3575D617B965}" type="presParOf" srcId="{A93E81D7-433D-48BE-97F6-12E08BFE7EE3}" destId="{6D67A46B-8EF5-42FC-818D-41B1E8521417}" srcOrd="2" destOrd="0" presId="urn:microsoft.com/office/officeart/2016/7/layout/LinearArrowProcessNumbered"/>
    <dgm:cxn modelId="{2FD6209A-FD10-4175-9723-07662FB1E1EE}" type="presParOf" srcId="{A93E81D7-433D-48BE-97F6-12E08BFE7EE3}" destId="{89B69FCD-857E-455B-A622-4FEA04D42547}" srcOrd="3" destOrd="0" presId="urn:microsoft.com/office/officeart/2016/7/layout/LinearArrowProcessNumbered"/>
    <dgm:cxn modelId="{780DBB86-0082-4EF8-8565-15281CD56868}" type="presParOf" srcId="{A0DE6311-83E5-4194-822B-661CE3A20539}" destId="{7CA5A85E-E068-4772-86ED-0DA4ECBC9138}" srcOrd="2" destOrd="0" presId="urn:microsoft.com/office/officeart/2016/7/layout/LinearArrowProcessNumbered"/>
    <dgm:cxn modelId="{409C0A60-3873-4187-9DC1-750727C1A537}" type="presParOf" srcId="{432BEF85-F8BA-4798-A739-C8ED002FCD1C}" destId="{90974F2F-7AF2-4070-A614-A771DF0F02C0}" srcOrd="1" destOrd="0" presId="urn:microsoft.com/office/officeart/2016/7/layout/LinearArrowProcessNumbered"/>
    <dgm:cxn modelId="{36B9A4C1-FDA1-4ED3-927F-731352D9FB59}" type="presParOf" srcId="{432BEF85-F8BA-4798-A739-C8ED002FCD1C}" destId="{E01E0BC3-E5FF-4595-8B08-D28EA75EB81F}" srcOrd="2" destOrd="0" presId="urn:microsoft.com/office/officeart/2016/7/layout/LinearArrowProcessNumbered"/>
    <dgm:cxn modelId="{19036F6D-87D7-4921-92F2-4BDCAB165E1E}" type="presParOf" srcId="{E01E0BC3-E5FF-4595-8B08-D28EA75EB81F}" destId="{67F3D72E-899D-4010-A17B-4C222C3EC57D}" srcOrd="0" destOrd="0" presId="urn:microsoft.com/office/officeart/2016/7/layout/LinearArrowProcessNumbered"/>
    <dgm:cxn modelId="{7E882BDD-F1BB-4339-9BC9-5388EFAF4BDF}" type="presParOf" srcId="{E01E0BC3-E5FF-4595-8B08-D28EA75EB81F}" destId="{2B96D9A2-5468-4325-875D-1D8E15A02324}" srcOrd="1" destOrd="0" presId="urn:microsoft.com/office/officeart/2016/7/layout/LinearArrowProcessNumbered"/>
    <dgm:cxn modelId="{F57D3E04-ADE4-4DB1-A3B8-96C25F655B72}" type="presParOf" srcId="{2B96D9A2-5468-4325-875D-1D8E15A02324}" destId="{40DAC8FF-7952-4922-B12D-E590679169DC}" srcOrd="0" destOrd="0" presId="urn:microsoft.com/office/officeart/2016/7/layout/LinearArrowProcessNumbered"/>
    <dgm:cxn modelId="{D96A74F0-0CB4-41DD-AD73-9B2726C9F41D}" type="presParOf" srcId="{2B96D9A2-5468-4325-875D-1D8E15A02324}" destId="{73B40E74-22EA-4816-BE4B-73D689E2D4B0}" srcOrd="1" destOrd="0" presId="urn:microsoft.com/office/officeart/2016/7/layout/LinearArrowProcessNumbered"/>
    <dgm:cxn modelId="{0F71DAFC-21FE-4D11-9E07-61232EA3C5BB}" type="presParOf" srcId="{2B96D9A2-5468-4325-875D-1D8E15A02324}" destId="{309D362E-A699-4FCA-BE64-FF89587C7F0A}" srcOrd="2" destOrd="0" presId="urn:microsoft.com/office/officeart/2016/7/layout/LinearArrowProcessNumbered"/>
    <dgm:cxn modelId="{AB39AB9E-19A8-431F-9916-79C175C93EA2}" type="presParOf" srcId="{2B96D9A2-5468-4325-875D-1D8E15A02324}" destId="{3BBDCAC2-917E-4FC6-8A16-B81A6D04122D}" srcOrd="3" destOrd="0" presId="urn:microsoft.com/office/officeart/2016/7/layout/LinearArrowProcessNumbered"/>
    <dgm:cxn modelId="{B6E1B14C-68DD-478E-AAC9-BE392D74A2A5}" type="presParOf" srcId="{E01E0BC3-E5FF-4595-8B08-D28EA75EB81F}" destId="{258DD9C3-56AF-4244-97CE-41730E735817}" srcOrd="2" destOrd="0" presId="urn:microsoft.com/office/officeart/2016/7/layout/LinearArrowProcessNumbered"/>
    <dgm:cxn modelId="{305923EC-91A8-4189-A23E-B83B0D3574E5}" type="presParOf" srcId="{432BEF85-F8BA-4798-A739-C8ED002FCD1C}" destId="{FED66338-FD23-465A-8DA1-B6411A5A8E5C}" srcOrd="3" destOrd="0" presId="urn:microsoft.com/office/officeart/2016/7/layout/LinearArrowProcessNumbered"/>
    <dgm:cxn modelId="{DD6AC0CD-4D0F-463F-870A-E6C5DE6166CB}" type="presParOf" srcId="{432BEF85-F8BA-4798-A739-C8ED002FCD1C}" destId="{DA46301D-3B7F-4DC2-9EA5-2ABDED111DEE}" srcOrd="4" destOrd="0" presId="urn:microsoft.com/office/officeart/2016/7/layout/LinearArrowProcessNumbered"/>
    <dgm:cxn modelId="{CCECAFEB-62B3-4E8C-8F2C-C9CCA7E17DD8}" type="presParOf" srcId="{DA46301D-3B7F-4DC2-9EA5-2ABDED111DEE}" destId="{DAC3E7F0-3DB9-4C08-9F21-CF4FC04520A4}" srcOrd="0" destOrd="0" presId="urn:microsoft.com/office/officeart/2016/7/layout/LinearArrowProcessNumbered"/>
    <dgm:cxn modelId="{BA97D2E6-DDE0-44DE-8285-6837CCF0422E}" type="presParOf" srcId="{DA46301D-3B7F-4DC2-9EA5-2ABDED111DEE}" destId="{5DB4850A-9EAE-4F42-8665-EC63072FB082}" srcOrd="1" destOrd="0" presId="urn:microsoft.com/office/officeart/2016/7/layout/LinearArrowProcessNumbered"/>
    <dgm:cxn modelId="{429ED845-5677-44D8-8996-BBD5A6CF6343}" type="presParOf" srcId="{5DB4850A-9EAE-4F42-8665-EC63072FB082}" destId="{F1A5F610-34D6-4EDA-9383-AF2C5173D9E4}" srcOrd="0" destOrd="0" presId="urn:microsoft.com/office/officeart/2016/7/layout/LinearArrowProcessNumbered"/>
    <dgm:cxn modelId="{5D2FE9F4-C7C5-4F2A-8889-21D9A7CF0E7B}" type="presParOf" srcId="{5DB4850A-9EAE-4F42-8665-EC63072FB082}" destId="{8C8403CB-B3C0-44BF-B9A4-F75618B91BCE}" srcOrd="1" destOrd="0" presId="urn:microsoft.com/office/officeart/2016/7/layout/LinearArrowProcessNumbered"/>
    <dgm:cxn modelId="{FA2ACD89-539B-42DE-AF70-69354647FAAB}" type="presParOf" srcId="{5DB4850A-9EAE-4F42-8665-EC63072FB082}" destId="{F0EDB8FA-C7CF-4AE5-82AF-4D0773344253}" srcOrd="2" destOrd="0" presId="urn:microsoft.com/office/officeart/2016/7/layout/LinearArrowProcessNumbered"/>
    <dgm:cxn modelId="{A71366A4-82C8-4CE4-BFE2-873C114E7549}" type="presParOf" srcId="{5DB4850A-9EAE-4F42-8665-EC63072FB082}" destId="{556C1B00-F9B7-4A74-AD5D-5D7A45C9B5D9}" srcOrd="3" destOrd="0" presId="urn:microsoft.com/office/officeart/2016/7/layout/LinearArrowProcessNumbered"/>
    <dgm:cxn modelId="{E1B2BB73-A599-40A0-ABCF-EA28A5F6FA7B}" type="presParOf" srcId="{DA46301D-3B7F-4DC2-9EA5-2ABDED111DEE}" destId="{380EB312-C923-449C-B4AC-E6EAD6B882BF}" srcOrd="2" destOrd="0" presId="urn:microsoft.com/office/officeart/2016/7/layout/LinearArrowProcessNumbered"/>
    <dgm:cxn modelId="{675AEA00-F76E-4851-858A-EB8A69FC0322}" type="presParOf" srcId="{432BEF85-F8BA-4798-A739-C8ED002FCD1C}" destId="{BA3F8B3A-9CD7-4892-85DA-6E3AD269D393}" srcOrd="5" destOrd="0" presId="urn:microsoft.com/office/officeart/2016/7/layout/LinearArrowProcessNumbered"/>
    <dgm:cxn modelId="{0A9D0CFE-EE12-4D9E-AEBF-63AE14E38654}" type="presParOf" srcId="{432BEF85-F8BA-4798-A739-C8ED002FCD1C}" destId="{07DD4969-5569-4025-8D45-DBECD5BD6C09}" srcOrd="6" destOrd="0" presId="urn:microsoft.com/office/officeart/2016/7/layout/LinearArrowProcessNumbered"/>
    <dgm:cxn modelId="{341EF249-DC93-4645-8279-6D9F83B3D9EB}" type="presParOf" srcId="{07DD4969-5569-4025-8D45-DBECD5BD6C09}" destId="{59B8EA3D-6CB6-461F-8DFF-7CD18C2322DC}" srcOrd="0" destOrd="0" presId="urn:microsoft.com/office/officeart/2016/7/layout/LinearArrowProcessNumbered"/>
    <dgm:cxn modelId="{5B5EC1DE-0DD3-4676-B93F-75D9C84E8D76}" type="presParOf" srcId="{07DD4969-5569-4025-8D45-DBECD5BD6C09}" destId="{63669929-AA74-4E19-A933-45555EF8900B}" srcOrd="1" destOrd="0" presId="urn:microsoft.com/office/officeart/2016/7/layout/LinearArrowProcessNumbered"/>
    <dgm:cxn modelId="{7DADA597-F8F9-4839-AA32-1DF8882A83A1}" type="presParOf" srcId="{63669929-AA74-4E19-A933-45555EF8900B}" destId="{469918E8-2545-479C-87B2-A72B16E6B210}" srcOrd="0" destOrd="0" presId="urn:microsoft.com/office/officeart/2016/7/layout/LinearArrowProcessNumbered"/>
    <dgm:cxn modelId="{F2F707BE-C2B8-48C4-8875-744A2F36D9A0}" type="presParOf" srcId="{63669929-AA74-4E19-A933-45555EF8900B}" destId="{E92FAE99-E3AC-4F61-BF67-06D910D45FB0}" srcOrd="1" destOrd="0" presId="urn:microsoft.com/office/officeart/2016/7/layout/LinearArrowProcessNumbered"/>
    <dgm:cxn modelId="{7E10A330-76BA-46A3-B54B-05A5E6B08CF9}" type="presParOf" srcId="{63669929-AA74-4E19-A933-45555EF8900B}" destId="{CADA70A0-A368-4BC1-B08F-DCC44D52050B}" srcOrd="2" destOrd="0" presId="urn:microsoft.com/office/officeart/2016/7/layout/LinearArrowProcessNumbered"/>
    <dgm:cxn modelId="{3B1881BE-25B1-4DE0-872B-1B6343B4A042}" type="presParOf" srcId="{63669929-AA74-4E19-A933-45555EF8900B}" destId="{184446D8-F9B2-4913-B22C-02D4AB8877F2}" srcOrd="3" destOrd="0" presId="urn:microsoft.com/office/officeart/2016/7/layout/LinearArrowProcessNumbered"/>
    <dgm:cxn modelId="{02CB255B-A66F-45D3-B911-F146F0A21173}" type="presParOf" srcId="{07DD4969-5569-4025-8D45-DBECD5BD6C09}" destId="{9D58E3FD-221B-4A4C-8870-590269DA4E47}" srcOrd="2" destOrd="0" presId="urn:microsoft.com/office/officeart/2016/7/layout/LinearArrowProcessNumbered"/>
    <dgm:cxn modelId="{33B0477D-CDE4-476C-A0FA-40FCB33C49A5}" type="presParOf" srcId="{432BEF85-F8BA-4798-A739-C8ED002FCD1C}" destId="{5F49AFD5-FB53-4FA9-9F50-D66EBFD056A1}" srcOrd="7" destOrd="0" presId="urn:microsoft.com/office/officeart/2016/7/layout/LinearArrowProcessNumbered"/>
    <dgm:cxn modelId="{41FC86E9-9BC8-4AAF-9D95-C8CE4085B22B}" type="presParOf" srcId="{432BEF85-F8BA-4798-A739-C8ED002FCD1C}" destId="{10CC00AF-8C15-40A3-A468-0883C87926B8}" srcOrd="8" destOrd="0" presId="urn:microsoft.com/office/officeart/2016/7/layout/LinearArrowProcessNumbered"/>
    <dgm:cxn modelId="{AE31B3A4-2F05-49A1-81B3-81EA8927F442}" type="presParOf" srcId="{10CC00AF-8C15-40A3-A468-0883C87926B8}" destId="{8215A33C-7134-460A-BAE3-AF5A2EBDE706}" srcOrd="0" destOrd="0" presId="urn:microsoft.com/office/officeart/2016/7/layout/LinearArrowProcessNumbered"/>
    <dgm:cxn modelId="{96B8BC82-1789-43B2-B91B-3D4CBCD07201}" type="presParOf" srcId="{10CC00AF-8C15-40A3-A468-0883C87926B8}" destId="{81EF1A44-4F6B-4429-B98E-1F815A0B336B}" srcOrd="1" destOrd="0" presId="urn:microsoft.com/office/officeart/2016/7/layout/LinearArrowProcessNumbered"/>
    <dgm:cxn modelId="{F85DD54A-34C2-4B45-9FE8-1403C728E72C}" type="presParOf" srcId="{81EF1A44-4F6B-4429-B98E-1F815A0B336B}" destId="{E985F3CD-5AD5-4904-B29E-6E86883F8EBF}" srcOrd="0" destOrd="0" presId="urn:microsoft.com/office/officeart/2016/7/layout/LinearArrowProcessNumbered"/>
    <dgm:cxn modelId="{D24135A3-84C0-4378-8135-1799CB2BCDCB}" type="presParOf" srcId="{81EF1A44-4F6B-4429-B98E-1F815A0B336B}" destId="{589D363C-BF4E-4FDE-B8A1-41A36EC29AAF}" srcOrd="1" destOrd="0" presId="urn:microsoft.com/office/officeart/2016/7/layout/LinearArrowProcessNumbered"/>
    <dgm:cxn modelId="{F00EB82D-0727-4396-9273-EB1609326493}" type="presParOf" srcId="{81EF1A44-4F6B-4429-B98E-1F815A0B336B}" destId="{26813B27-12DD-4453-B201-CBD7AA52CEAD}" srcOrd="2" destOrd="0" presId="urn:microsoft.com/office/officeart/2016/7/layout/LinearArrowProcessNumbered"/>
    <dgm:cxn modelId="{520CE898-0454-4A8B-9953-0CA263C80D57}" type="presParOf" srcId="{81EF1A44-4F6B-4429-B98E-1F815A0B336B}" destId="{1BC88A10-26A4-4BC0-B959-0C2B7403C9CF}" srcOrd="3" destOrd="0" presId="urn:microsoft.com/office/officeart/2016/7/layout/LinearArrowProcessNumbered"/>
    <dgm:cxn modelId="{569DAB5F-4D2E-4C7E-A4C7-85DAC62E3BE4}" type="presParOf" srcId="{10CC00AF-8C15-40A3-A468-0883C87926B8}" destId="{FE2748D8-DC1B-4E2D-B659-98556FDF94C5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9B12F-5BEE-4664-A0D8-E5D55F298C80}">
      <dsp:nvSpPr>
        <dsp:cNvPr id="0" name=""/>
        <dsp:cNvSpPr/>
      </dsp:nvSpPr>
      <dsp:spPr>
        <a:xfrm>
          <a:off x="684512" y="67067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3F39F-3F1C-4F0B-BFFD-5FD65EFBD8E1}">
      <dsp:nvSpPr>
        <dsp:cNvPr id="0" name=""/>
        <dsp:cNvSpPr/>
      </dsp:nvSpPr>
      <dsp:spPr>
        <a:xfrm>
          <a:off x="1079387" y="461942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927A1-1386-411F-929F-A7BCE4206710}">
      <dsp:nvSpPr>
        <dsp:cNvPr id="0" name=""/>
        <dsp:cNvSpPr/>
      </dsp:nvSpPr>
      <dsp:spPr>
        <a:xfrm>
          <a:off x="181082" y="2497068"/>
          <a:ext cx="2670133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Not trained on </a:t>
          </a:r>
          <a:r>
            <a:rPr lang="en-US" sz="1800" b="1" kern="1200" cap="none" dirty="0"/>
            <a:t>expressive/emotional datasets</a:t>
          </a:r>
          <a:endParaRPr lang="en-US" sz="1800" kern="1200" cap="none" dirty="0"/>
        </a:p>
      </dsp:txBody>
      <dsp:txXfrm>
        <a:off x="181082" y="2497068"/>
        <a:ext cx="2670133" cy="810000"/>
      </dsp:txXfrm>
    </dsp:sp>
    <dsp:sp modelId="{F71E9FFA-8B5F-4D08-BB1F-29E8116BA575}">
      <dsp:nvSpPr>
        <dsp:cNvPr id="0" name=""/>
        <dsp:cNvSpPr/>
      </dsp:nvSpPr>
      <dsp:spPr>
        <a:xfrm>
          <a:off x="4253575" y="204014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8C50F-4874-453C-9566-F59735150010}">
      <dsp:nvSpPr>
        <dsp:cNvPr id="0" name=""/>
        <dsp:cNvSpPr/>
      </dsp:nvSpPr>
      <dsp:spPr>
        <a:xfrm>
          <a:off x="4648450" y="598889"/>
          <a:ext cx="1063125" cy="106312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4BD56-6224-4627-B74B-41FAA226F5E8}">
      <dsp:nvSpPr>
        <dsp:cNvPr id="0" name=""/>
        <dsp:cNvSpPr/>
      </dsp:nvSpPr>
      <dsp:spPr>
        <a:xfrm>
          <a:off x="3661262" y="2709036"/>
          <a:ext cx="3037500" cy="461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/>
            <a:t>Requires </a:t>
          </a:r>
          <a:r>
            <a:rPr lang="en-US" sz="1800" b="1" kern="1200" cap="none"/>
            <a:t>GPU resources</a:t>
          </a:r>
          <a:r>
            <a:rPr lang="en-US" sz="1800" kern="1200" cap="none"/>
            <a:t> for training or fine-tuning.</a:t>
          </a:r>
          <a:endParaRPr lang="en-US" sz="1800" kern="1200" cap="none" dirty="0"/>
        </a:p>
      </dsp:txBody>
      <dsp:txXfrm>
        <a:off x="3661262" y="2709036"/>
        <a:ext cx="3037500" cy="461084"/>
      </dsp:txXfrm>
    </dsp:sp>
    <dsp:sp modelId="{DC360EBE-2691-4C1D-A880-23D9F813B5BD}">
      <dsp:nvSpPr>
        <dsp:cNvPr id="0" name=""/>
        <dsp:cNvSpPr/>
      </dsp:nvSpPr>
      <dsp:spPr>
        <a:xfrm>
          <a:off x="7822637" y="67067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10BE9-79B7-4CEB-8ACB-47777DEC7B3B}">
      <dsp:nvSpPr>
        <dsp:cNvPr id="0" name=""/>
        <dsp:cNvSpPr/>
      </dsp:nvSpPr>
      <dsp:spPr>
        <a:xfrm>
          <a:off x="8217512" y="461942"/>
          <a:ext cx="1063125" cy="1063125"/>
        </a:xfrm>
        <a:prstGeom prst="flowChartManualOperation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397E9-3907-4EEA-B7F9-37BFA3DD83FD}">
      <dsp:nvSpPr>
        <dsp:cNvPr id="0" name=""/>
        <dsp:cNvSpPr/>
      </dsp:nvSpPr>
      <dsp:spPr>
        <a:xfrm>
          <a:off x="7230325" y="2497068"/>
          <a:ext cx="30375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/>
            <a:t>Fine-tuning for expression demands a </a:t>
          </a:r>
          <a:r>
            <a:rPr lang="en-US" sz="1800" b="1" kern="1200" cap="none"/>
            <a:t>custom labeled dataset</a:t>
          </a:r>
          <a:r>
            <a:rPr lang="en-US" sz="1800" kern="1200" cap="none"/>
            <a:t>.</a:t>
          </a:r>
          <a:endParaRPr lang="en-US" sz="1800" kern="1200" cap="none" dirty="0"/>
        </a:p>
      </dsp:txBody>
      <dsp:txXfrm>
        <a:off x="7230325" y="2497068"/>
        <a:ext cx="3037500" cy="81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AA1AF-41F5-4881-9EA8-A45508497D96}">
      <dsp:nvSpPr>
        <dsp:cNvPr id="0" name=""/>
        <dsp:cNvSpPr/>
      </dsp:nvSpPr>
      <dsp:spPr>
        <a:xfrm>
          <a:off x="684512" y="22067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016C1-EE8F-47B9-A938-FD44B51905F8}">
      <dsp:nvSpPr>
        <dsp:cNvPr id="0" name=""/>
        <dsp:cNvSpPr/>
      </dsp:nvSpPr>
      <dsp:spPr>
        <a:xfrm>
          <a:off x="1079387" y="416942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5F391-7211-4053-B6DA-EC150CC74702}">
      <dsp:nvSpPr>
        <dsp:cNvPr id="0" name=""/>
        <dsp:cNvSpPr/>
      </dsp:nvSpPr>
      <dsp:spPr>
        <a:xfrm>
          <a:off x="92199" y="2452068"/>
          <a:ext cx="30375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Requires </a:t>
          </a:r>
          <a:r>
            <a:rPr lang="en-US" sz="1800" b="1" kern="1200" cap="none" dirty="0"/>
            <a:t>labeled demonstrations</a:t>
          </a:r>
          <a:r>
            <a:rPr lang="en-US" sz="1800" kern="1200" cap="none" dirty="0"/>
            <a:t> to train</a:t>
          </a:r>
        </a:p>
      </dsp:txBody>
      <dsp:txXfrm>
        <a:off x="92199" y="2452068"/>
        <a:ext cx="3037500" cy="900000"/>
      </dsp:txXfrm>
    </dsp:sp>
    <dsp:sp modelId="{A41D09E9-58BD-47C8-BCE0-0525CE62B737}">
      <dsp:nvSpPr>
        <dsp:cNvPr id="0" name=""/>
        <dsp:cNvSpPr/>
      </dsp:nvSpPr>
      <dsp:spPr>
        <a:xfrm>
          <a:off x="4253575" y="22067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5E19B-9B0A-4365-B038-DB7F74F0CB91}">
      <dsp:nvSpPr>
        <dsp:cNvPr id="0" name=""/>
        <dsp:cNvSpPr/>
      </dsp:nvSpPr>
      <dsp:spPr>
        <a:xfrm>
          <a:off x="4648450" y="416942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7BA1F-5891-49C0-81A3-A822101EC2EA}">
      <dsp:nvSpPr>
        <dsp:cNvPr id="0" name=""/>
        <dsp:cNvSpPr/>
      </dsp:nvSpPr>
      <dsp:spPr>
        <a:xfrm>
          <a:off x="3661262" y="2452068"/>
          <a:ext cx="30375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Trained on </a:t>
          </a:r>
          <a:r>
            <a:rPr lang="en-US" sz="1800" b="1" kern="1200" cap="none" dirty="0"/>
            <a:t>task-oriented, not expressive</a:t>
          </a:r>
          <a:r>
            <a:rPr lang="en-US" sz="1800" kern="1200" cap="none" dirty="0"/>
            <a:t> data, needs custom labeling or stylization. </a:t>
          </a:r>
        </a:p>
      </dsp:txBody>
      <dsp:txXfrm>
        <a:off x="3661262" y="2452068"/>
        <a:ext cx="3037500" cy="900000"/>
      </dsp:txXfrm>
    </dsp:sp>
    <dsp:sp modelId="{CC0233E8-6F01-49A8-8971-2371B2357595}">
      <dsp:nvSpPr>
        <dsp:cNvPr id="0" name=""/>
        <dsp:cNvSpPr/>
      </dsp:nvSpPr>
      <dsp:spPr>
        <a:xfrm>
          <a:off x="7822637" y="22067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BD8F8-F174-4D44-B9BB-90C05CD61502}">
      <dsp:nvSpPr>
        <dsp:cNvPr id="0" name=""/>
        <dsp:cNvSpPr/>
      </dsp:nvSpPr>
      <dsp:spPr>
        <a:xfrm>
          <a:off x="8217512" y="416942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8E8CE-7232-4E60-920C-8453B76D4BC2}">
      <dsp:nvSpPr>
        <dsp:cNvPr id="0" name=""/>
        <dsp:cNvSpPr/>
      </dsp:nvSpPr>
      <dsp:spPr>
        <a:xfrm>
          <a:off x="7230325" y="2452068"/>
          <a:ext cx="30375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Sampling can be </a:t>
          </a:r>
          <a:r>
            <a:rPr lang="en-US" sz="1800" b="1" kern="1200" cap="none" dirty="0"/>
            <a:t>computationally expensive</a:t>
          </a:r>
          <a:r>
            <a:rPr lang="en-US" sz="1800" kern="1200" cap="none" dirty="0"/>
            <a:t> (slower than one-shot policies).</a:t>
          </a:r>
        </a:p>
      </dsp:txBody>
      <dsp:txXfrm>
        <a:off x="7230325" y="2452068"/>
        <a:ext cx="3037500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61A6A-3531-4C97-90D2-A3FBEA70763C}">
      <dsp:nvSpPr>
        <dsp:cNvPr id="0" name=""/>
        <dsp:cNvSpPr/>
      </dsp:nvSpPr>
      <dsp:spPr>
        <a:xfrm>
          <a:off x="21469" y="378944"/>
          <a:ext cx="1081265" cy="108126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80C56-9D4E-40B5-8688-F21A120623CE}">
      <dsp:nvSpPr>
        <dsp:cNvPr id="0" name=""/>
        <dsp:cNvSpPr/>
      </dsp:nvSpPr>
      <dsp:spPr>
        <a:xfrm>
          <a:off x="248535" y="606010"/>
          <a:ext cx="627134" cy="6271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BD4D-9AAE-4809-9385-E42FDE88E6B1}">
      <dsp:nvSpPr>
        <dsp:cNvPr id="0" name=""/>
        <dsp:cNvSpPr/>
      </dsp:nvSpPr>
      <dsp:spPr>
        <a:xfrm>
          <a:off x="1334435" y="378944"/>
          <a:ext cx="2548697" cy="108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Faster prototyping</a:t>
          </a:r>
        </a:p>
      </dsp:txBody>
      <dsp:txXfrm>
        <a:off x="1334435" y="378944"/>
        <a:ext cx="2548697" cy="1081265"/>
      </dsp:txXfrm>
    </dsp:sp>
    <dsp:sp modelId="{ABA6C27A-3B0E-4CC0-B57B-C2DBA66C2D99}">
      <dsp:nvSpPr>
        <dsp:cNvPr id="0" name=""/>
        <dsp:cNvSpPr/>
      </dsp:nvSpPr>
      <dsp:spPr>
        <a:xfrm>
          <a:off x="4327224" y="378944"/>
          <a:ext cx="1081265" cy="108126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11487-5385-4E52-A77E-778D88E1AF6D}">
      <dsp:nvSpPr>
        <dsp:cNvPr id="0" name=""/>
        <dsp:cNvSpPr/>
      </dsp:nvSpPr>
      <dsp:spPr>
        <a:xfrm>
          <a:off x="4554289" y="606010"/>
          <a:ext cx="627134" cy="6271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87F7E-4889-429F-B7EB-5BCE2C7B2CA9}">
      <dsp:nvSpPr>
        <dsp:cNvPr id="0" name=""/>
        <dsp:cNvSpPr/>
      </dsp:nvSpPr>
      <dsp:spPr>
        <a:xfrm>
          <a:off x="5640189" y="378944"/>
          <a:ext cx="2548697" cy="108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Easier fine-tuning with expressive labels</a:t>
          </a:r>
        </a:p>
      </dsp:txBody>
      <dsp:txXfrm>
        <a:off x="5640189" y="378944"/>
        <a:ext cx="2548697" cy="1081265"/>
      </dsp:txXfrm>
    </dsp:sp>
    <dsp:sp modelId="{F8E03688-2CDE-4045-9E43-90BB299EC76E}">
      <dsp:nvSpPr>
        <dsp:cNvPr id="0" name=""/>
        <dsp:cNvSpPr/>
      </dsp:nvSpPr>
      <dsp:spPr>
        <a:xfrm>
          <a:off x="21469" y="2058368"/>
          <a:ext cx="1081265" cy="108126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8B490-EF8E-497B-A789-FCC4A3213055}">
      <dsp:nvSpPr>
        <dsp:cNvPr id="0" name=""/>
        <dsp:cNvSpPr/>
      </dsp:nvSpPr>
      <dsp:spPr>
        <a:xfrm>
          <a:off x="248535" y="2285434"/>
          <a:ext cx="627134" cy="6271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08B11-3B70-4A5E-B17F-22E225EF05F4}">
      <dsp:nvSpPr>
        <dsp:cNvPr id="0" name=""/>
        <dsp:cNvSpPr/>
      </dsp:nvSpPr>
      <dsp:spPr>
        <a:xfrm>
          <a:off x="1334435" y="2058368"/>
          <a:ext cx="2548697" cy="108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Better control over trajectory sampling</a:t>
          </a:r>
        </a:p>
      </dsp:txBody>
      <dsp:txXfrm>
        <a:off x="1334435" y="2058368"/>
        <a:ext cx="2548697" cy="1081265"/>
      </dsp:txXfrm>
    </dsp:sp>
    <dsp:sp modelId="{0661A60F-24E9-47EE-A09E-2BDF00C5D798}">
      <dsp:nvSpPr>
        <dsp:cNvPr id="0" name=""/>
        <dsp:cNvSpPr/>
      </dsp:nvSpPr>
      <dsp:spPr>
        <a:xfrm>
          <a:off x="4327224" y="2058368"/>
          <a:ext cx="1081265" cy="108126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23AAE-C5B0-42B8-A453-7E9DD1FAEF1D}">
      <dsp:nvSpPr>
        <dsp:cNvPr id="0" name=""/>
        <dsp:cNvSpPr/>
      </dsp:nvSpPr>
      <dsp:spPr>
        <a:xfrm>
          <a:off x="4554289" y="2285434"/>
          <a:ext cx="627134" cy="6271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CF46E-13C1-4702-962A-4CF0B2EA021A}">
      <dsp:nvSpPr>
        <dsp:cNvPr id="0" name=""/>
        <dsp:cNvSpPr/>
      </dsp:nvSpPr>
      <dsp:spPr>
        <a:xfrm>
          <a:off x="5640189" y="2058368"/>
          <a:ext cx="2548697" cy="108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Less resource demand</a:t>
          </a:r>
        </a:p>
      </dsp:txBody>
      <dsp:txXfrm>
        <a:off x="5640189" y="2058368"/>
        <a:ext cx="2548697" cy="1081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85B04-3F63-4991-8F8D-8503893A2E16}">
      <dsp:nvSpPr>
        <dsp:cNvPr id="0" name=""/>
        <dsp:cNvSpPr/>
      </dsp:nvSpPr>
      <dsp:spPr>
        <a:xfrm>
          <a:off x="0" y="608168"/>
          <a:ext cx="2913757" cy="1850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960283-C456-4076-94A5-6210AC1D26AA}">
      <dsp:nvSpPr>
        <dsp:cNvPr id="0" name=""/>
        <dsp:cNvSpPr/>
      </dsp:nvSpPr>
      <dsp:spPr>
        <a:xfrm>
          <a:off x="323750" y="915731"/>
          <a:ext cx="2913757" cy="1850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Used to </a:t>
          </a:r>
          <a:r>
            <a:rPr lang="en-US" sz="2500" b="1" kern="1200" dirty="0"/>
            <a:t>pretrain functional models</a:t>
          </a:r>
          <a:endParaRPr lang="en-US" sz="2500" kern="1200" dirty="0"/>
        </a:p>
      </dsp:txBody>
      <dsp:txXfrm>
        <a:off x="377942" y="969923"/>
        <a:ext cx="2805373" cy="1741851"/>
      </dsp:txXfrm>
    </dsp:sp>
    <dsp:sp modelId="{48A35B4E-DAC2-4436-85F0-31B97184CC12}">
      <dsp:nvSpPr>
        <dsp:cNvPr id="0" name=""/>
        <dsp:cNvSpPr/>
      </dsp:nvSpPr>
      <dsp:spPr>
        <a:xfrm>
          <a:off x="3561258" y="608168"/>
          <a:ext cx="2913757" cy="1850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BD1FDB-3042-4C1A-BC7F-312C2CB61FE9}">
      <dsp:nvSpPr>
        <dsp:cNvPr id="0" name=""/>
        <dsp:cNvSpPr/>
      </dsp:nvSpPr>
      <dsp:spPr>
        <a:xfrm>
          <a:off x="3885009" y="915731"/>
          <a:ext cx="2913757" cy="1850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Need </a:t>
          </a:r>
          <a:r>
            <a:rPr lang="en-US" sz="2500" b="1" kern="1200" dirty="0"/>
            <a:t>stylization layers </a:t>
          </a:r>
          <a:r>
            <a:rPr lang="en-US" sz="2500" kern="1200" dirty="0"/>
            <a:t>or synthetic emotion labels</a:t>
          </a:r>
        </a:p>
      </dsp:txBody>
      <dsp:txXfrm>
        <a:off x="3939201" y="969923"/>
        <a:ext cx="2805373" cy="1741851"/>
      </dsp:txXfrm>
    </dsp:sp>
    <dsp:sp modelId="{3F521FF9-32CF-4110-AAD4-75FEE05D4DDE}">
      <dsp:nvSpPr>
        <dsp:cNvPr id="0" name=""/>
        <dsp:cNvSpPr/>
      </dsp:nvSpPr>
      <dsp:spPr>
        <a:xfrm>
          <a:off x="7122517" y="608168"/>
          <a:ext cx="2913757" cy="1850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7C3814-0CD2-4FDD-9DBB-04D4094BA3A0}">
      <dsp:nvSpPr>
        <dsp:cNvPr id="0" name=""/>
        <dsp:cNvSpPr/>
      </dsp:nvSpPr>
      <dsp:spPr>
        <a:xfrm>
          <a:off x="7446267" y="915731"/>
          <a:ext cx="2913757" cy="18502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Need fine-tuning with </a:t>
          </a:r>
          <a:r>
            <a:rPr lang="en-US" sz="2500" b="1" kern="1200" dirty="0"/>
            <a:t>small expressive demo dataset</a:t>
          </a:r>
          <a:endParaRPr lang="en-US" sz="2500" kern="1200" dirty="0"/>
        </a:p>
      </dsp:txBody>
      <dsp:txXfrm>
        <a:off x="7500459" y="969923"/>
        <a:ext cx="2805373" cy="17418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DB010-5A7B-44A3-9662-694F7241EA81}">
      <dsp:nvSpPr>
        <dsp:cNvPr id="0" name=""/>
        <dsp:cNvSpPr/>
      </dsp:nvSpPr>
      <dsp:spPr>
        <a:xfrm>
          <a:off x="3200" y="864574"/>
          <a:ext cx="2285153" cy="1451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25AA87-DBAD-47B5-A657-7CEA4845B711}">
      <dsp:nvSpPr>
        <dsp:cNvPr id="0" name=""/>
        <dsp:cNvSpPr/>
      </dsp:nvSpPr>
      <dsp:spPr>
        <a:xfrm>
          <a:off x="257106" y="1105784"/>
          <a:ext cx="2285153" cy="1451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Used to </a:t>
          </a:r>
          <a:r>
            <a:rPr lang="en-US" sz="1800" b="1" kern="1200" dirty="0"/>
            <a:t>pretrain visuomotor policies </a:t>
          </a:r>
          <a:r>
            <a:rPr lang="en-US" sz="1800" kern="1200" dirty="0"/>
            <a:t>(e.g., Diffusion Policy)</a:t>
          </a:r>
        </a:p>
      </dsp:txBody>
      <dsp:txXfrm>
        <a:off x="299606" y="1148284"/>
        <a:ext cx="2200153" cy="1366072"/>
      </dsp:txXfrm>
    </dsp:sp>
    <dsp:sp modelId="{E8ED3E4E-63E8-496A-B321-1D4D8A16C13E}">
      <dsp:nvSpPr>
        <dsp:cNvPr id="0" name=""/>
        <dsp:cNvSpPr/>
      </dsp:nvSpPr>
      <dsp:spPr>
        <a:xfrm>
          <a:off x="2796165" y="864574"/>
          <a:ext cx="2285153" cy="1451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1E0263-2F4C-434F-9183-77BF167D1B99}">
      <dsp:nvSpPr>
        <dsp:cNvPr id="0" name=""/>
        <dsp:cNvSpPr/>
      </dsp:nvSpPr>
      <dsp:spPr>
        <a:xfrm>
          <a:off x="3050071" y="1105784"/>
          <a:ext cx="2285153" cy="1451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Useful for learning </a:t>
          </a:r>
          <a:r>
            <a:rPr lang="en-US" sz="1800" b="1" kern="1200" dirty="0"/>
            <a:t>scene-aware manipulation grounding</a:t>
          </a:r>
          <a:endParaRPr lang="en-US" sz="1800" kern="1200" dirty="0"/>
        </a:p>
      </dsp:txBody>
      <dsp:txXfrm>
        <a:off x="3092571" y="1148284"/>
        <a:ext cx="2200153" cy="1366072"/>
      </dsp:txXfrm>
    </dsp:sp>
    <dsp:sp modelId="{A5B6FF99-1822-4DEF-BFFF-7361FBB44A41}">
      <dsp:nvSpPr>
        <dsp:cNvPr id="0" name=""/>
        <dsp:cNvSpPr/>
      </dsp:nvSpPr>
      <dsp:spPr>
        <a:xfrm>
          <a:off x="5589130" y="864574"/>
          <a:ext cx="2285153" cy="1451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D97CC1-2D96-40B0-BE34-E2991BA5944B}">
      <dsp:nvSpPr>
        <dsp:cNvPr id="0" name=""/>
        <dsp:cNvSpPr/>
      </dsp:nvSpPr>
      <dsp:spPr>
        <a:xfrm>
          <a:off x="5843036" y="1105784"/>
          <a:ext cx="2285153" cy="1451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Supports </a:t>
          </a:r>
          <a:r>
            <a:rPr lang="en-US" sz="1800" b="1" kern="1200" dirty="0"/>
            <a:t>text conditioning</a:t>
          </a:r>
          <a:r>
            <a:rPr lang="en-US" sz="1800" kern="1200" dirty="0"/>
            <a:t>, enabling future emotion-style injection</a:t>
          </a:r>
        </a:p>
      </dsp:txBody>
      <dsp:txXfrm>
        <a:off x="5885536" y="1148284"/>
        <a:ext cx="2200153" cy="1366072"/>
      </dsp:txXfrm>
    </dsp:sp>
    <dsp:sp modelId="{46651997-0EAB-4887-9C25-2923854F951E}">
      <dsp:nvSpPr>
        <dsp:cNvPr id="0" name=""/>
        <dsp:cNvSpPr/>
      </dsp:nvSpPr>
      <dsp:spPr>
        <a:xfrm>
          <a:off x="8382095" y="864574"/>
          <a:ext cx="2285153" cy="14510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8194229-F3B9-441A-AFDF-424A8A64D84A}">
      <dsp:nvSpPr>
        <dsp:cNvPr id="0" name=""/>
        <dsp:cNvSpPr/>
      </dsp:nvSpPr>
      <dsp:spPr>
        <a:xfrm>
          <a:off x="8636001" y="1105784"/>
          <a:ext cx="2285153" cy="1451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Needs </a:t>
          </a:r>
          <a:r>
            <a:rPr lang="en-US" sz="1800" b="1" kern="1200" dirty="0"/>
            <a:t>post-hoc stylization or fine-tuning </a:t>
          </a:r>
          <a:r>
            <a:rPr lang="en-US" sz="1800" kern="1200" dirty="0"/>
            <a:t>for emotional expression</a:t>
          </a:r>
        </a:p>
      </dsp:txBody>
      <dsp:txXfrm>
        <a:off x="8678501" y="1148284"/>
        <a:ext cx="2200153" cy="1366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2F2B3-721C-48CC-BD54-BA7A002441E2}">
      <dsp:nvSpPr>
        <dsp:cNvPr id="0" name=""/>
        <dsp:cNvSpPr/>
      </dsp:nvSpPr>
      <dsp:spPr>
        <a:xfrm>
          <a:off x="760723" y="281866"/>
          <a:ext cx="607836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C57BA-F56F-4A15-9B51-CDA3C66E3180}">
      <dsp:nvSpPr>
        <dsp:cNvPr id="0" name=""/>
        <dsp:cNvSpPr/>
      </dsp:nvSpPr>
      <dsp:spPr>
        <a:xfrm>
          <a:off x="1405030" y="230843"/>
          <a:ext cx="69901" cy="131292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7A46B-8EF5-42FC-818D-41B1E8521417}">
      <dsp:nvSpPr>
        <dsp:cNvPr id="0" name=""/>
        <dsp:cNvSpPr/>
      </dsp:nvSpPr>
      <dsp:spPr>
        <a:xfrm>
          <a:off x="402842" y="0"/>
          <a:ext cx="563804" cy="5638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79" tIns="21879" rIns="21879" bIns="2187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</a:t>
          </a:r>
        </a:p>
      </dsp:txBody>
      <dsp:txXfrm>
        <a:off x="485409" y="82567"/>
        <a:ext cx="398670" cy="398670"/>
      </dsp:txXfrm>
    </dsp:sp>
    <dsp:sp modelId="{7CA5A85E-E068-4772-86ED-0DA4ECBC9138}">
      <dsp:nvSpPr>
        <dsp:cNvPr id="0" name=""/>
        <dsp:cNvSpPr/>
      </dsp:nvSpPr>
      <dsp:spPr>
        <a:xfrm>
          <a:off x="927" y="729404"/>
          <a:ext cx="1367632" cy="1888262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80" tIns="165100" rIns="107880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 Diffusion Policy as Base</a:t>
          </a:r>
        </a:p>
      </dsp:txBody>
      <dsp:txXfrm>
        <a:off x="927" y="1002930"/>
        <a:ext cx="1367632" cy="1614736"/>
      </dsp:txXfrm>
    </dsp:sp>
    <dsp:sp modelId="{40DAC8FF-7952-4922-B12D-E590679169DC}">
      <dsp:nvSpPr>
        <dsp:cNvPr id="0" name=""/>
        <dsp:cNvSpPr/>
      </dsp:nvSpPr>
      <dsp:spPr>
        <a:xfrm>
          <a:off x="1520519" y="281866"/>
          <a:ext cx="136763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40E74-22EA-4816-BE4B-73D689E2D4B0}">
      <dsp:nvSpPr>
        <dsp:cNvPr id="0" name=""/>
        <dsp:cNvSpPr/>
      </dsp:nvSpPr>
      <dsp:spPr>
        <a:xfrm>
          <a:off x="2924622" y="230843"/>
          <a:ext cx="69901" cy="131292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D362E-A699-4FCA-BE64-FF89587C7F0A}">
      <dsp:nvSpPr>
        <dsp:cNvPr id="0" name=""/>
        <dsp:cNvSpPr/>
      </dsp:nvSpPr>
      <dsp:spPr>
        <a:xfrm>
          <a:off x="1922433" y="0"/>
          <a:ext cx="563804" cy="5638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79" tIns="21879" rIns="21879" bIns="2187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</a:p>
      </dsp:txBody>
      <dsp:txXfrm>
        <a:off x="2005000" y="82567"/>
        <a:ext cx="398670" cy="398670"/>
      </dsp:txXfrm>
    </dsp:sp>
    <dsp:sp modelId="{258DD9C3-56AF-4244-97CE-41730E735817}">
      <dsp:nvSpPr>
        <dsp:cNvPr id="0" name=""/>
        <dsp:cNvSpPr/>
      </dsp:nvSpPr>
      <dsp:spPr>
        <a:xfrm>
          <a:off x="1520519" y="729404"/>
          <a:ext cx="1367632" cy="1888262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80" tIns="165100" rIns="107880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Stylized Demos with Emotion Modifiers</a:t>
          </a:r>
        </a:p>
      </dsp:txBody>
      <dsp:txXfrm>
        <a:off x="1520519" y="1002930"/>
        <a:ext cx="1367632" cy="1614736"/>
      </dsp:txXfrm>
    </dsp:sp>
    <dsp:sp modelId="{F1A5F610-34D6-4EDA-9383-AF2C5173D9E4}">
      <dsp:nvSpPr>
        <dsp:cNvPr id="0" name=""/>
        <dsp:cNvSpPr/>
      </dsp:nvSpPr>
      <dsp:spPr>
        <a:xfrm>
          <a:off x="3040111" y="281866"/>
          <a:ext cx="136763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403CB-B3C0-44BF-B9A4-F75618B91BCE}">
      <dsp:nvSpPr>
        <dsp:cNvPr id="0" name=""/>
        <dsp:cNvSpPr/>
      </dsp:nvSpPr>
      <dsp:spPr>
        <a:xfrm>
          <a:off x="4444214" y="230843"/>
          <a:ext cx="69901" cy="131292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DB8FA-C7CF-4AE5-82AF-4D0773344253}">
      <dsp:nvSpPr>
        <dsp:cNvPr id="0" name=""/>
        <dsp:cNvSpPr/>
      </dsp:nvSpPr>
      <dsp:spPr>
        <a:xfrm>
          <a:off x="3442025" y="0"/>
          <a:ext cx="563804" cy="5638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79" tIns="21879" rIns="21879" bIns="2187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</a:p>
      </dsp:txBody>
      <dsp:txXfrm>
        <a:off x="3524592" y="82567"/>
        <a:ext cx="398670" cy="398670"/>
      </dsp:txXfrm>
    </dsp:sp>
    <dsp:sp modelId="{380EB312-C923-449C-B4AC-E6EAD6B882BF}">
      <dsp:nvSpPr>
        <dsp:cNvPr id="0" name=""/>
        <dsp:cNvSpPr/>
      </dsp:nvSpPr>
      <dsp:spPr>
        <a:xfrm>
          <a:off x="3040111" y="729404"/>
          <a:ext cx="1367632" cy="1888262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80" tIns="165100" rIns="107880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 Emotion Labels to Data</a:t>
          </a:r>
        </a:p>
      </dsp:txBody>
      <dsp:txXfrm>
        <a:off x="3040111" y="1002930"/>
        <a:ext cx="1367632" cy="1614736"/>
      </dsp:txXfrm>
    </dsp:sp>
    <dsp:sp modelId="{469918E8-2545-479C-87B2-A72B16E6B210}">
      <dsp:nvSpPr>
        <dsp:cNvPr id="0" name=""/>
        <dsp:cNvSpPr/>
      </dsp:nvSpPr>
      <dsp:spPr>
        <a:xfrm>
          <a:off x="4559703" y="281866"/>
          <a:ext cx="136763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FAE99-E3AC-4F61-BF67-06D910D45FB0}">
      <dsp:nvSpPr>
        <dsp:cNvPr id="0" name=""/>
        <dsp:cNvSpPr/>
      </dsp:nvSpPr>
      <dsp:spPr>
        <a:xfrm>
          <a:off x="5963806" y="230843"/>
          <a:ext cx="69901" cy="131292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A70A0-A368-4BC1-B08F-DCC44D52050B}">
      <dsp:nvSpPr>
        <dsp:cNvPr id="0" name=""/>
        <dsp:cNvSpPr/>
      </dsp:nvSpPr>
      <dsp:spPr>
        <a:xfrm>
          <a:off x="4961617" y="0"/>
          <a:ext cx="563804" cy="5638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79" tIns="21879" rIns="21879" bIns="2187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</a:t>
          </a:r>
        </a:p>
      </dsp:txBody>
      <dsp:txXfrm>
        <a:off x="5044184" y="82567"/>
        <a:ext cx="398670" cy="398670"/>
      </dsp:txXfrm>
    </dsp:sp>
    <dsp:sp modelId="{9D58E3FD-221B-4A4C-8870-590269DA4E47}">
      <dsp:nvSpPr>
        <dsp:cNvPr id="0" name=""/>
        <dsp:cNvSpPr/>
      </dsp:nvSpPr>
      <dsp:spPr>
        <a:xfrm>
          <a:off x="4559703" y="729404"/>
          <a:ext cx="1367632" cy="1888262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80" tIns="165100" rIns="107880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Fine-Tune the Model with Expressive Demos</a:t>
          </a:r>
        </a:p>
      </dsp:txBody>
      <dsp:txXfrm>
        <a:off x="4559703" y="1002930"/>
        <a:ext cx="1367632" cy="1614736"/>
      </dsp:txXfrm>
    </dsp:sp>
    <dsp:sp modelId="{E985F3CD-5AD5-4904-B29E-6E86883F8EBF}">
      <dsp:nvSpPr>
        <dsp:cNvPr id="0" name=""/>
        <dsp:cNvSpPr/>
      </dsp:nvSpPr>
      <dsp:spPr>
        <a:xfrm>
          <a:off x="6079295" y="281866"/>
          <a:ext cx="683816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813B27-12DD-4453-B201-CBD7AA52CEAD}">
      <dsp:nvSpPr>
        <dsp:cNvPr id="0" name=""/>
        <dsp:cNvSpPr/>
      </dsp:nvSpPr>
      <dsp:spPr>
        <a:xfrm>
          <a:off x="6481209" y="0"/>
          <a:ext cx="563804" cy="5638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79" tIns="21879" rIns="21879" bIns="2187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</a:t>
          </a:r>
        </a:p>
      </dsp:txBody>
      <dsp:txXfrm>
        <a:off x="6563776" y="82567"/>
        <a:ext cx="398670" cy="398670"/>
      </dsp:txXfrm>
    </dsp:sp>
    <dsp:sp modelId="{FE2748D8-DC1B-4E2D-B659-98556FDF94C5}">
      <dsp:nvSpPr>
        <dsp:cNvPr id="0" name=""/>
        <dsp:cNvSpPr/>
      </dsp:nvSpPr>
      <dsp:spPr>
        <a:xfrm>
          <a:off x="6079295" y="729404"/>
          <a:ext cx="1367632" cy="1888262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80" tIns="165100" rIns="107880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Sample Emotional Motions and Visualize</a:t>
          </a:r>
        </a:p>
      </dsp:txBody>
      <dsp:txXfrm>
        <a:off x="6079295" y="1002930"/>
        <a:ext cx="1367632" cy="1614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4/13/2025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FEAB-553B-82D4-8CB5-09011A85E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2BDB1-8728-77AA-D184-3E9DBEA51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A9844-3526-2E5D-2C22-7756AF1A1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C0219-F138-F441-3756-AD72F225A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171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1F377-CD0D-5DCC-F388-6BF3AA93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0CBE0-8604-73F3-B711-7C169753D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00B62B-B87A-520B-2492-103B00B3E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E639C-06E6-F7A1-87A3-5CD28DDD2D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97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CD871-30FB-35A5-864A-3185D5E18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D3288-79CC-FD6E-6492-F6D6F8877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E86EA-B25D-AB0A-9FD3-82666EDDB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D0F89-953D-AB2C-DB17-B4AC736CB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4641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1C87E-DA3F-13B6-4CE7-490A8B5B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BB0A2-FEA9-4683-53B9-D7C2AA682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83EA2-5C6D-1177-663B-217AAE363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786A8-3EB0-CAFD-4E6F-E4FE3BF50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799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BF2B8-837A-602E-8D9F-1CC95A542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2DBAB-9AB6-874E-F343-96943D149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AAAAE-1773-CF8C-8C1D-D91347C4F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DA85C-EB7C-7E34-E547-723BAA103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3695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3F88B-3FC2-D6BD-90D3-73DBCC8E4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90BD3-99FA-5EA5-8588-72F57D48C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DB643-6578-80C8-602C-C90DFA31E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BB827-B865-7FC9-E434-EA2A54346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2455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65653-4245-18A6-871E-72574196B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77F27-EE91-613E-4954-25B8829BC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51647-533E-903D-4089-C3A0C2FDD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B4467-CA24-6130-C29B-20DB1D21F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6597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3284-E47D-F6A4-A0AB-E05C6E1D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7DAA0D-FFCE-A0CE-796F-06EC0BBA8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927629-53E2-31B5-87E0-153297183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A313C-9010-6F84-A854-6EA2D7C45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0494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F2A08-90BF-B54E-095A-814159BB8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63E4D-24EE-EBBF-BCE2-DBB043042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039F7-009C-5063-8297-88D60B469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6223B-790A-B284-A3C9-CC38AEE8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7693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03285-FE62-9423-A892-7F73ABDFE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57487-AF72-A569-6ADF-F65DCF963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29832-31FD-125C-53BA-316522BA1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AE2F2-E77A-1C00-BE97-7F56864AB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478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617ED-7B6A-3262-6C9B-F9815A69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E8906-FAD8-6E73-4F78-20F1647FF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DB4A1-6901-04A1-B8FA-665C39E14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B7974-5C03-96EA-112B-191B31028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4218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6BF4-3769-9D1D-99B5-D50DF6481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3DDA1-CB94-811D-211C-54E13284D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F965E-F7AD-C6C8-4A23-1E0433DF6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4499D-F361-0C5D-3C80-032A2C505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5406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DCD0B-7263-7B3F-D97A-080E5AAF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295EA-8513-12AC-050F-F392EF2EC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E437C-48FA-D92D-F8FC-F1F9846A1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C702-CE42-7055-1E5C-6AD222864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881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531B-2624-92BD-4592-5A961CBE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E8E608-F887-1B91-0CF7-AF08DE94E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88252B-75F6-ED15-6D8E-CACE3A348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FB4EA-2E48-80B5-0161-24C5ABA5A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1775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21FCF-A74D-12D6-32E2-4ED699F6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B3E87-BA6C-D821-5F0E-49F0390EF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7585F-BCF7-4B54-2F39-325FA3ADD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2FDB2-DD44-36A4-E97B-50869826E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74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F8885-824C-CC40-0B3E-9BC4839C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584EB-352A-A661-4004-D4658638D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A0B5F-DBB6-2331-3D93-374050C04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68F6A-A701-0F3A-CD2D-897751AF0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182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137-4B68-2898-2CA3-25A44138A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FC492-3916-991E-6B93-A1B7A20A2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75FFE-A24D-3C45-3F6C-3AE4728B9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00E9-8204-2D3F-6D2C-52EB4252D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9880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285B7-868E-A53C-472F-DF7FB54B1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C5F74-92A6-D7F8-4228-608A8D921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82F63-4EA8-5F3E-BF9A-ECE4D1A3B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9AAB-6164-E17B-DFC3-A616D4702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060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tics-transformer-x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5.png"/><Relationship Id="rId4" Type="http://schemas.openxmlformats.org/officeDocument/2006/relationships/diagramData" Target="../diagrams/data4.xml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oid-dataset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-ml/RoboticsDiffusionTransform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l-stanford/diffusion_polic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dirty="0"/>
              <a:t>Diffusion Models for </a:t>
            </a:r>
            <a:br>
              <a:rPr lang="en-US" dirty="0"/>
            </a:br>
            <a:r>
              <a:rPr lang="en-US" dirty="0"/>
              <a:t>Expressive Manipulators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29368-1027-8CD2-9F7A-0929FC52E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CC441E8-05A5-E493-4728-859B236B1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>
            <a:normAutofit/>
          </a:bodyPr>
          <a:lstStyle/>
          <a:p>
            <a:r>
              <a:rPr lang="en-US" dirty="0"/>
              <a:t>Diffusion Policy </a:t>
            </a:r>
            <a:r>
              <a:rPr lang="en-US"/>
              <a:t>- Advantages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E713A-5C5D-7B6F-B078-D0CD8FAC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35415"/>
            <a:ext cx="5181600" cy="4171187"/>
          </a:xfrm>
          <a:prstGeom prst="rect">
            <a:avLst/>
          </a:prstGeom>
          <a:noFill/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7FA6B61-5195-EF7A-C156-C41335FF72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Multi-modal action distributions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Generates diverse trajectories</a:t>
            </a:r>
            <a:r>
              <a:rPr lang="en-US" dirty="0"/>
              <a:t> from the same visual input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Trajectory-level control (</a:t>
            </a:r>
            <a:r>
              <a:rPr lang="en-US" dirty="0"/>
              <a:t>speed, style, or intent)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Adaptable for </a:t>
            </a:r>
            <a:r>
              <a:rPr lang="en-US" b="1" dirty="0"/>
              <a:t>style-conditioned or emotion-conditioned generation</a:t>
            </a:r>
            <a:r>
              <a:rPr lang="en-US" dirty="0"/>
              <a:t>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8F4EF-E2FD-797A-02DE-70D21A044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785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CE132-1478-E63F-9F6B-0D57A3E87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DE1E89-E141-CBAC-9699-8A3024B80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>
            <a:normAutofit/>
          </a:bodyPr>
          <a:lstStyle/>
          <a:p>
            <a:r>
              <a:rPr lang="en-US" dirty="0"/>
              <a:t>Diffusion </a:t>
            </a:r>
            <a:r>
              <a:rPr lang="en-US"/>
              <a:t>Policy - Challenges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ED23C-A986-69B5-860C-E52F6A9BF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11</a:t>
            </a:r>
          </a:p>
        </p:txBody>
      </p:sp>
      <p:graphicFrame>
        <p:nvGraphicFramePr>
          <p:cNvPr id="34" name="Content Placeholder 6">
            <a:extLst>
              <a:ext uri="{FF2B5EF4-FFF2-40B4-BE49-F238E27FC236}">
                <a16:creationId xmlns:a16="http://schemas.microsoft.com/office/drawing/2014/main" id="{9C967D81-DAE6-6CD3-27DE-D04A5C299E0D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13279656"/>
              </p:ext>
            </p:extLst>
          </p:nvPr>
        </p:nvGraphicFramePr>
        <p:xfrm>
          <a:off x="914400" y="2039111"/>
          <a:ext cx="10360025" cy="337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344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14E50-43F3-9457-7155-87310892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D6A90-8FFE-D60A-88D5-8717E2C04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>
            <a:normAutofit/>
          </a:bodyPr>
          <a:lstStyle/>
          <a:p>
            <a:r>
              <a:rPr lang="en-US" dirty="0"/>
              <a:t>Which Diffusion Model for Expressive Manipulators 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67950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A245-9C98-DEF6-1C76-2D4E9B7F1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>
            <a:normAutofit/>
          </a:bodyPr>
          <a:lstStyle/>
          <a:p>
            <a:r>
              <a:rPr lang="en-US" dirty="0"/>
              <a:t>Diffusion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25F3F-FE44-A83D-CAE3-CDAFF3675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9458769-4A5A-9EF4-BDB1-E2F0922DDFC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18390315"/>
              </p:ext>
            </p:extLst>
          </p:nvPr>
        </p:nvGraphicFramePr>
        <p:xfrm>
          <a:off x="1989297" y="1828800"/>
          <a:ext cx="8210357" cy="3518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64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6D2B9-8117-C1C7-B649-F98CCBD5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3D26-27CA-C3DC-01C5-9029BD51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2843784"/>
          </a:xfrm>
        </p:spPr>
        <p:txBody>
          <a:bodyPr anchor="b">
            <a:normAutofit/>
          </a:bodyPr>
          <a:lstStyle/>
          <a:p>
            <a:r>
              <a:rPr lang="en-US" b="0"/>
              <a:t>Open-Source Datasets</a:t>
            </a:r>
          </a:p>
        </p:txBody>
      </p:sp>
    </p:spTree>
    <p:extLst>
      <p:ext uri="{BB962C8B-B14F-4D97-AF65-F5344CB8AC3E}">
        <p14:creationId xmlns:p14="http://schemas.microsoft.com/office/powerpoint/2010/main" val="307085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56E37-FFC4-9896-581D-7C3AE38B5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748716B-8366-4436-77FB-F055CBDB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90" y="901722"/>
            <a:ext cx="11365706" cy="914400"/>
          </a:xfrm>
        </p:spPr>
        <p:txBody>
          <a:bodyPr/>
          <a:lstStyle/>
          <a:p>
            <a:r>
              <a:rPr lang="en-US" dirty="0"/>
              <a:t>Open X-Embodiment Dataset</a:t>
            </a:r>
            <a:br>
              <a:rPr lang="en-US" dirty="0"/>
            </a:br>
            <a:r>
              <a:rPr lang="en-US" sz="2000" dirty="0"/>
              <a:t>Foundation for Generalist Robots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82AE3-52D6-D9DD-28EF-98EC190C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E2E39D-4B9F-34AA-874A-76E537D54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006320"/>
              </p:ext>
            </p:extLst>
          </p:nvPr>
        </p:nvGraphicFramePr>
        <p:xfrm>
          <a:off x="949690" y="2377552"/>
          <a:ext cx="10292620" cy="2940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095">
                  <a:extLst>
                    <a:ext uri="{9D8B030D-6E8A-4147-A177-3AD203B41FA5}">
                      <a16:colId xmlns:a16="http://schemas.microsoft.com/office/drawing/2014/main" val="3966529646"/>
                    </a:ext>
                  </a:extLst>
                </a:gridCol>
                <a:gridCol w="7629525">
                  <a:extLst>
                    <a:ext uri="{9D8B030D-6E8A-4147-A177-3AD203B41FA5}">
                      <a16:colId xmlns:a16="http://schemas.microsoft.com/office/drawing/2014/main" val="1735265797"/>
                    </a:ext>
                  </a:extLst>
                </a:gridCol>
              </a:tblGrid>
              <a:tr h="486757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 1 million robot trajectories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861748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 dirty="0"/>
                        <a:t>Sources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Aggregated from 60+ robot datasets across 22 institutions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75702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 dirty="0"/>
                        <a:t>Robot Embodiments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22+ types: single-arm, dual-arm, mobile arms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2191750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 dirty="0"/>
                        <a:t>Tasks &amp; Skills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527 unique skills: open drawer, pick up, push object, etc.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489321"/>
                  </a:ext>
                </a:extLst>
              </a:tr>
              <a:tr h="486757">
                <a:tc>
                  <a:txBody>
                    <a:bodyPr/>
                    <a:lstStyle/>
                    <a:p>
                      <a:r>
                        <a:rPr lang="en-US" dirty="0"/>
                        <a:t>Modalities Included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RGB video, proprioception, joint states, gripper actions, language goals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792799"/>
                  </a:ext>
                </a:extLst>
              </a:tr>
              <a:tr h="486757">
                <a:tc>
                  <a:txBody>
                    <a:bodyPr/>
                    <a:lstStyle/>
                    <a:p>
                      <a:r>
                        <a:rPr lang="en-US" dirty="0"/>
                        <a:t>Repositories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robotics-transformer-x.github.io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77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08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20401-5278-734F-0AC1-D777E9EC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E2E0D-525C-7390-F830-04588F3A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51" y="4767626"/>
            <a:ext cx="2077544" cy="1711864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6CD56E2D-DDF0-3E9B-2C2F-CF2AF2C0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>
            <a:normAutofit/>
          </a:bodyPr>
          <a:lstStyle/>
          <a:p>
            <a:r>
              <a:rPr lang="en-US" sz="3000"/>
              <a:t>Open X-Embodiment Dataset – Expressive Manipulation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7C130-8D4A-2B35-7340-EFD0E86A0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16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BF51C690-C58B-5038-B638-8D8F8FFB57F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386652888"/>
              </p:ext>
            </p:extLst>
          </p:nvPr>
        </p:nvGraphicFramePr>
        <p:xfrm>
          <a:off x="914400" y="2039111"/>
          <a:ext cx="10360025" cy="337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C94D7EC-E66D-FF55-231C-F48D5FAAA3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322" y="4818196"/>
            <a:ext cx="2164983" cy="1661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DABDA0-D05A-00E2-54B0-22CD29E310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1232" y="4800373"/>
            <a:ext cx="2015865" cy="168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3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8035A-1103-9FC5-2458-C5B437E7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97AE0BD-BCAC-0337-483E-F2D68968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90" y="901722"/>
            <a:ext cx="11365706" cy="914400"/>
          </a:xfrm>
        </p:spPr>
        <p:txBody>
          <a:bodyPr/>
          <a:lstStyle/>
          <a:p>
            <a:r>
              <a:rPr lang="en-US" dirty="0"/>
              <a:t>DROID (Distributed Robot Interaction Dataset)</a:t>
            </a:r>
            <a:br>
              <a:rPr lang="en-US" dirty="0"/>
            </a:br>
            <a:r>
              <a:rPr lang="en-US" sz="2000" dirty="0"/>
              <a:t>Diverse Multi-Scene Robot Demonstrations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A8CE8-51DC-584F-8DC0-F47DD197F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870958A-EFD5-592C-A74C-8C29AC034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773162"/>
              </p:ext>
            </p:extLst>
          </p:nvPr>
        </p:nvGraphicFramePr>
        <p:xfrm>
          <a:off x="949690" y="2377552"/>
          <a:ext cx="10292620" cy="2692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095">
                  <a:extLst>
                    <a:ext uri="{9D8B030D-6E8A-4147-A177-3AD203B41FA5}">
                      <a16:colId xmlns:a16="http://schemas.microsoft.com/office/drawing/2014/main" val="3966529646"/>
                    </a:ext>
                  </a:extLst>
                </a:gridCol>
                <a:gridCol w="7629525">
                  <a:extLst>
                    <a:ext uri="{9D8B030D-6E8A-4147-A177-3AD203B41FA5}">
                      <a16:colId xmlns:a16="http://schemas.microsoft.com/office/drawing/2014/main" val="1735265797"/>
                    </a:ext>
                  </a:extLst>
                </a:gridCol>
              </a:tblGrid>
              <a:tr h="486757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76,000+ demonstration trajectories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861748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 dirty="0"/>
                        <a:t>Robot Embodiments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 single-arm manipulation setups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2191750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 dirty="0"/>
                        <a:t>Tasks &amp; Scenes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 unique tasks across 564 real-world scenes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489321"/>
                  </a:ext>
                </a:extLst>
              </a:tr>
              <a:tr h="486757">
                <a:tc>
                  <a:txBody>
                    <a:bodyPr/>
                    <a:lstStyle/>
                    <a:p>
                      <a:r>
                        <a:rPr lang="en-US" dirty="0"/>
                        <a:t>Modalities Included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RGB video, depth, proprioception, natural language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792799"/>
                  </a:ext>
                </a:extLst>
              </a:tr>
              <a:tr h="243379">
                <a:tc>
                  <a:txBody>
                    <a:bodyPr/>
                    <a:lstStyle/>
                    <a:p>
                      <a:r>
                        <a:rPr lang="en-US" dirty="0"/>
                        <a:t>Annotation 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 goal descriptions (natural language)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779590"/>
                  </a:ext>
                </a:extLst>
              </a:tr>
              <a:tr h="2433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Repositories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droid-dataset.github.io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9992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82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484B-B702-D320-250E-93756C9EF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028BCD7-7595-5963-A8B7-65FA2F37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>
            <a:normAutofit/>
          </a:bodyPr>
          <a:lstStyle/>
          <a:p>
            <a:r>
              <a:rPr lang="en-US"/>
              <a:t>DROID – Expressive Manipulation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6D6A3-A5BD-2388-0093-7B1E1BF14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18</a:t>
            </a: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84B5556D-C979-2E7F-3B73-C9524BE1F6BD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764162669"/>
              </p:ext>
            </p:extLst>
          </p:nvPr>
        </p:nvGraphicFramePr>
        <p:xfrm>
          <a:off x="914400" y="1671353"/>
          <a:ext cx="10924355" cy="3421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EEE17C3-541D-FB1B-CFC4-10EFC4E4E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401" y="4475547"/>
            <a:ext cx="2371725" cy="1724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46CD4-0FDD-157E-665C-4EC2A9EFAF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671" y="4468158"/>
            <a:ext cx="1969179" cy="17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425D4-28D4-5F49-6D93-815F956F7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AB84B5-FDA2-D85D-D720-91EB721C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2843784"/>
          </a:xfrm>
        </p:spPr>
        <p:txBody>
          <a:bodyPr anchor="b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121279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837373"/>
              </p:ext>
            </p:extLst>
          </p:nvPr>
        </p:nvGraphicFramePr>
        <p:xfrm>
          <a:off x="6869113" y="1143000"/>
          <a:ext cx="4190999" cy="4614818"/>
        </p:xfrm>
        <a:graphic>
          <a:graphicData uri="http://schemas.openxmlformats.org/drawingml/2006/table">
            <a:tbl>
              <a:tblPr firstRow="1" bandRow="1"/>
              <a:tblGrid>
                <a:gridCol w="4190999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8279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+mn-lt"/>
                          <a:cs typeface="Gill Sans Light" panose="020B0302020104020203" pitchFamily="34" charset="-79"/>
                        </a:rPr>
                        <a:t>Expressive Manipulators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979008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/>
                        <a:t>Open-Source Diffusion Models 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998987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/>
                        <a:t>Open-Source Datasets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95902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Frameworks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85483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+mn-lt"/>
                          <a:cs typeface="Gill Sans Light" panose="020B0302020104020203" pitchFamily="34" charset="-79"/>
                        </a:rPr>
                        <a:t>Proposal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F350F-650F-F66E-27F1-547D76871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74C19A9-08F4-4D94-9B3B-E6D9E396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90" y="901722"/>
            <a:ext cx="11365706" cy="914400"/>
          </a:xfrm>
        </p:spPr>
        <p:txBody>
          <a:bodyPr/>
          <a:lstStyle/>
          <a:p>
            <a:r>
              <a:rPr lang="en-US" dirty="0"/>
              <a:t>Laban-Based Controlling</a:t>
            </a:r>
            <a:br>
              <a:rPr lang="en-US" dirty="0"/>
            </a:br>
            <a:r>
              <a:rPr lang="en-US" sz="2000" dirty="0"/>
              <a:t>Modeling Expressive Motion Through Human Movement Theory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CB878-BAE1-93EA-E430-9037C7C44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520BC3F-4D7C-DA71-B8AC-2CBDC5F7B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517998"/>
              </p:ext>
            </p:extLst>
          </p:nvPr>
        </p:nvGraphicFramePr>
        <p:xfrm>
          <a:off x="949690" y="2377551"/>
          <a:ext cx="10292620" cy="2973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095">
                  <a:extLst>
                    <a:ext uri="{9D8B030D-6E8A-4147-A177-3AD203B41FA5}">
                      <a16:colId xmlns:a16="http://schemas.microsoft.com/office/drawing/2014/main" val="3966529646"/>
                    </a:ext>
                  </a:extLst>
                </a:gridCol>
                <a:gridCol w="7629525">
                  <a:extLst>
                    <a:ext uri="{9D8B030D-6E8A-4147-A177-3AD203B41FA5}">
                      <a16:colId xmlns:a16="http://schemas.microsoft.com/office/drawing/2014/main" val="1735265797"/>
                    </a:ext>
                  </a:extLst>
                </a:gridCol>
              </a:tblGrid>
              <a:tr h="580049">
                <a:tc>
                  <a:txBody>
                    <a:bodyPr/>
                    <a:lstStyle/>
                    <a:p>
                      <a:r>
                        <a:rPr lang="en-US" b="1" dirty="0"/>
                        <a:t>Core Components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Effort (dynamics), Shape, Space, Body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861748"/>
                  </a:ext>
                </a:extLst>
              </a:tr>
              <a:tr h="580049">
                <a:tc>
                  <a:txBody>
                    <a:bodyPr/>
                    <a:lstStyle/>
                    <a:p>
                      <a:r>
                        <a:rPr lang="en-US" b="1" dirty="0"/>
                        <a:t>Application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Mapping human expressive motion descriptors to robot joint trajectories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2191750"/>
                  </a:ext>
                </a:extLst>
              </a:tr>
              <a:tr h="580049">
                <a:tc>
                  <a:txBody>
                    <a:bodyPr/>
                    <a:lstStyle/>
                    <a:p>
                      <a:r>
                        <a:rPr lang="en-US" b="1" dirty="0"/>
                        <a:t>Control Strategy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Trajectory modulation using Laban qualities (e.g., weight, time, space)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489321"/>
                  </a:ext>
                </a:extLst>
              </a:tr>
              <a:tr h="580049">
                <a:tc>
                  <a:txBody>
                    <a:bodyPr/>
                    <a:lstStyle/>
                    <a:p>
                      <a:r>
                        <a:rPr lang="en-US" b="1" dirty="0"/>
                        <a:t>Modalities Included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RGB video, depth, proprioception, natural language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792799"/>
                  </a:ext>
                </a:extLst>
              </a:tr>
              <a:tr h="652920">
                <a:tc>
                  <a:txBody>
                    <a:bodyPr/>
                    <a:lstStyle/>
                    <a:p>
                      <a:r>
                        <a:rPr lang="en-US" b="1" dirty="0"/>
                        <a:t>Dataset?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No, rule-based or style-conditioned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77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23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8E4BB-5C7F-DA1D-C74E-3D57F775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31D97EF-6AE5-1B81-4D08-73C5668E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Laban-Based Controlling – Expressive Manipulation</a:t>
            </a:r>
          </a:p>
        </p:txBody>
      </p:sp>
      <p:pic>
        <p:nvPicPr>
          <p:cNvPr id="10243" name="Picture 3" descr="Generated image">
            <a:extLst>
              <a:ext uri="{FF2B5EF4-FFF2-40B4-BE49-F238E27FC236}">
                <a16:creationId xmlns:a16="http://schemas.microsoft.com/office/drawing/2014/main" id="{60A0E588-28F8-7B85-C6A3-BC7CC06ED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2" b="7493"/>
          <a:stretch/>
        </p:blipFill>
        <p:spPr bwMode="auto">
          <a:xfrm>
            <a:off x="1011835" y="2003090"/>
            <a:ext cx="3364992" cy="439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6E7CE70-5582-DA20-F5D0-209900B0ADFE}"/>
              </a:ext>
            </a:extLst>
          </p:cNvPr>
          <p:cNvSpPr txBox="1">
            <a:spLocks/>
          </p:cNvSpPr>
          <p:nvPr/>
        </p:nvSpPr>
        <p:spPr>
          <a:xfrm>
            <a:off x="4743451" y="2039112"/>
            <a:ext cx="6537960" cy="3904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Offers gesture stylization</a:t>
            </a:r>
            <a:r>
              <a:rPr lang="en-US" sz="2000" dirty="0"/>
              <a:t> over task-agnostic or functional motion</a:t>
            </a:r>
          </a:p>
          <a:p>
            <a:r>
              <a:rPr lang="en-US" sz="2000" dirty="0"/>
              <a:t>Overlays expressive qualities like </a:t>
            </a:r>
            <a:r>
              <a:rPr lang="en-US" sz="2000" b="1" dirty="0"/>
              <a:t>hesitation, anger, joy</a:t>
            </a:r>
            <a:endParaRPr lang="en-US" sz="2000" dirty="0"/>
          </a:p>
          <a:p>
            <a:r>
              <a:rPr lang="en-US" sz="2000" b="1" dirty="0"/>
              <a:t>Control module</a:t>
            </a:r>
            <a:r>
              <a:rPr lang="en-US" sz="2000" dirty="0"/>
              <a:t> or </a:t>
            </a:r>
            <a:r>
              <a:rPr lang="en-US" sz="2000" b="1" dirty="0"/>
              <a:t>motion filter</a:t>
            </a:r>
            <a:r>
              <a:rPr lang="en-US" sz="2000" dirty="0"/>
              <a:t> on top of diffusion policies</a:t>
            </a:r>
          </a:p>
          <a:p>
            <a:r>
              <a:rPr lang="en-US" sz="2000" dirty="0">
                <a:effectLst/>
              </a:rPr>
              <a:t>Not a standalone policy for task success or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CE191-11D4-D449-BFBF-5DBD32422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8313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67AAA-2101-4DE5-CE0D-A085359DC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457214-C78F-F6E6-A441-103B3074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90" y="901722"/>
            <a:ext cx="11365706" cy="914400"/>
          </a:xfrm>
        </p:spPr>
        <p:txBody>
          <a:bodyPr/>
          <a:lstStyle/>
          <a:p>
            <a:r>
              <a:rPr lang="en-US" dirty="0"/>
              <a:t>Dynamic Movement Primitives (DMPs)</a:t>
            </a:r>
            <a:br>
              <a:rPr lang="en-US" dirty="0"/>
            </a:br>
            <a:r>
              <a:rPr lang="en-US" sz="2000" dirty="0"/>
              <a:t>Learning &amp; Modulating Motion for Expressive Control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E9F55E-B4BD-4D82-C3AF-698CB974C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163A907-C0E1-C3C9-0EB4-1F4BF321B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67194"/>
              </p:ext>
            </p:extLst>
          </p:nvPr>
        </p:nvGraphicFramePr>
        <p:xfrm>
          <a:off x="949690" y="2377551"/>
          <a:ext cx="10292620" cy="2973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095">
                  <a:extLst>
                    <a:ext uri="{9D8B030D-6E8A-4147-A177-3AD203B41FA5}">
                      <a16:colId xmlns:a16="http://schemas.microsoft.com/office/drawing/2014/main" val="3966529646"/>
                    </a:ext>
                  </a:extLst>
                </a:gridCol>
                <a:gridCol w="7629525">
                  <a:extLst>
                    <a:ext uri="{9D8B030D-6E8A-4147-A177-3AD203B41FA5}">
                      <a16:colId xmlns:a16="http://schemas.microsoft.com/office/drawing/2014/main" val="1735265797"/>
                    </a:ext>
                  </a:extLst>
                </a:gridCol>
              </a:tblGrid>
              <a:tr h="580049">
                <a:tc>
                  <a:txBody>
                    <a:bodyPr/>
                    <a:lstStyle/>
                    <a:p>
                      <a:r>
                        <a:rPr lang="en-US" b="1" dirty="0"/>
                        <a:t>Core Components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Time, speed, goal, amplitude, and shape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861748"/>
                  </a:ext>
                </a:extLst>
              </a:tr>
              <a:tr h="580049">
                <a:tc>
                  <a:txBody>
                    <a:bodyPr/>
                    <a:lstStyle/>
                    <a:p>
                      <a:r>
                        <a:rPr lang="en-US" b="1" dirty="0"/>
                        <a:t>Application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Encodes motion as a nonlinear system with a learnable forcing term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2191750"/>
                  </a:ext>
                </a:extLst>
              </a:tr>
              <a:tr h="580049">
                <a:tc>
                  <a:txBody>
                    <a:bodyPr/>
                    <a:lstStyle/>
                    <a:p>
                      <a:r>
                        <a:rPr lang="en-US" b="1" dirty="0"/>
                        <a:t>Control Strategy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Modulated trajectories (joint or Cartesian space)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489321"/>
                  </a:ext>
                </a:extLst>
              </a:tr>
              <a:tr h="580049">
                <a:tc>
                  <a:txBody>
                    <a:bodyPr/>
                    <a:lstStyle/>
                    <a:p>
                      <a:r>
                        <a:rPr lang="en-US" b="1" dirty="0"/>
                        <a:t>Modalities Included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Demonstrated trajectories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792799"/>
                  </a:ext>
                </a:extLst>
              </a:tr>
              <a:tr h="652920">
                <a:tc>
                  <a:txBody>
                    <a:bodyPr/>
                    <a:lstStyle/>
                    <a:p>
                      <a:r>
                        <a:rPr lang="en-US" b="1" dirty="0"/>
                        <a:t>Emotion Encoding?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(via modulating DMP parameters: gain, damping, duration)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77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691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2FC88-6E5B-B4E1-3D8A-28D2D0D79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CEAB751-8ABE-C388-ECDF-8A5E894F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0"/>
            <a:ext cx="11100817" cy="914400"/>
          </a:xfrm>
        </p:spPr>
        <p:txBody>
          <a:bodyPr/>
          <a:lstStyle/>
          <a:p>
            <a:r>
              <a:rPr lang="en-US"/>
              <a:t>DMPs </a:t>
            </a:r>
            <a:r>
              <a:rPr lang="en-US" sz="3200"/>
              <a:t>– Expressive Manipulation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F7CEE-0F4B-2442-98D7-FA45A9EEB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r>
              <a:rPr lang="en-US"/>
              <a:t>23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EF6AFC-297B-09AE-5461-FE7D95D6EE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39111"/>
            <a:ext cx="10086975" cy="13898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Emotion-conditioned movement modulation</a:t>
            </a:r>
            <a:r>
              <a:rPr lang="en-US" dirty="0"/>
              <a:t> (e.g., scaling time, force).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Integrates with </a:t>
            </a:r>
            <a:r>
              <a:rPr lang="en-US" dirty="0"/>
              <a:t>other planners (e.g., combine with Laban, diffusion models).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a full policy, best used as a </a:t>
            </a:r>
            <a:r>
              <a:rPr lang="en-US" b="1" dirty="0"/>
              <a:t>motion execution or stylization layer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07C86F-D981-FA24-3A78-BEF0F3A3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830" b="7541"/>
          <a:stretch/>
        </p:blipFill>
        <p:spPr>
          <a:xfrm>
            <a:off x="3229755" y="3429000"/>
            <a:ext cx="5732489" cy="31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8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2843784"/>
          </a:xfrm>
        </p:spPr>
        <p:txBody>
          <a:bodyPr anchor="b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0" dirty="0">
                <a:latin typeface="+mn-lt"/>
                <a:cs typeface="Gill Sans Light" panose="020B0302020104020203" pitchFamily="34" charset="-79"/>
              </a:rPr>
              <a:t>Proposal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114" y="3825875"/>
            <a:ext cx="8109772" cy="2644775"/>
          </a:xfrm>
        </p:spPr>
        <p:txBody>
          <a:bodyPr/>
          <a:lstStyle/>
          <a:p>
            <a:r>
              <a:rPr lang="en-US" dirty="0"/>
              <a:t>For expressive manipulators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0FCC1-51B1-3898-2FF0-B5C544E04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8575A5BC-4429-ED94-91DB-A05D5F96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85404" cy="914400"/>
          </a:xfrm>
        </p:spPr>
        <p:txBody>
          <a:bodyPr anchor="b">
            <a:normAutofit/>
          </a:bodyPr>
          <a:lstStyle/>
          <a:p>
            <a:r>
              <a:rPr lang="fr-FR" sz="3000"/>
              <a:t>Diffusion Model for Expressive Manipulators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B0709-F466-668F-2C43-2C2354200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25</a:t>
            </a:r>
          </a:p>
        </p:txBody>
      </p:sp>
      <p:graphicFrame>
        <p:nvGraphicFramePr>
          <p:cNvPr id="58" name="Content Placeholder 6">
            <a:extLst>
              <a:ext uri="{FF2B5EF4-FFF2-40B4-BE49-F238E27FC236}">
                <a16:creationId xmlns:a16="http://schemas.microsoft.com/office/drawing/2014/main" id="{B54B5DA4-E809-1D7B-EB98-E7F1CB96ABB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70847886"/>
              </p:ext>
            </p:extLst>
          </p:nvPr>
        </p:nvGraphicFramePr>
        <p:xfrm>
          <a:off x="914400" y="2039112"/>
          <a:ext cx="7599815" cy="2617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08208DB-E772-0479-FBC7-D222B707799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733" t="4327" r="47572" b="76424"/>
          <a:stretch/>
        </p:blipFill>
        <p:spPr>
          <a:xfrm>
            <a:off x="1005234" y="3948164"/>
            <a:ext cx="1174792" cy="1320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E5E30-8B35-153C-1FE1-D0F74985307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302" t="23929" r="42539" b="54614"/>
          <a:stretch/>
        </p:blipFill>
        <p:spPr>
          <a:xfrm>
            <a:off x="2416196" y="4656779"/>
            <a:ext cx="1374016" cy="122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079240-DB35-2EF1-ECEB-F2D0C2CEA7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025" t="46181" r="46512" b="34569"/>
          <a:stretch/>
        </p:blipFill>
        <p:spPr>
          <a:xfrm>
            <a:off x="4026382" y="4173721"/>
            <a:ext cx="1228280" cy="1164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F17FD-9D15-1720-2F6F-D7ECFA8B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819" t="66137" r="47174" b="16029"/>
          <a:stretch/>
        </p:blipFill>
        <p:spPr>
          <a:xfrm>
            <a:off x="5478966" y="4656779"/>
            <a:ext cx="1395360" cy="1286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FD2E6-C510-AB62-DB8E-9682957112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157" t="85736" r="46323"/>
          <a:stretch/>
        </p:blipFill>
        <p:spPr>
          <a:xfrm>
            <a:off x="7051984" y="4367410"/>
            <a:ext cx="1230912" cy="8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4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2843784"/>
          </a:xfrm>
        </p:spPr>
        <p:txBody>
          <a:bodyPr anchor="b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Expressive Manipulators</a:t>
            </a:r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>
            <a:normAutofit/>
          </a:bodyPr>
          <a:lstStyle/>
          <a:p>
            <a:r>
              <a:rPr lang="en-US"/>
              <a:t>Expressive Manipulators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6ACF1-D9FA-C9C2-F3A4-1D225746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17676" r="-4" b="115"/>
          <a:stretch/>
        </p:blipFill>
        <p:spPr>
          <a:xfrm>
            <a:off x="1041817" y="2181068"/>
            <a:ext cx="4576953" cy="3762532"/>
          </a:xfrm>
          <a:prstGeom prst="rect">
            <a:avLst/>
          </a:prstGeo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Robotic arms that convey </a:t>
            </a:r>
            <a:r>
              <a:rPr lang="en-US" b="1" dirty="0"/>
              <a:t>emotion, intent, or social cues</a:t>
            </a:r>
            <a:r>
              <a:rPr lang="en-US" dirty="0"/>
              <a:t> through movement.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beyond task execution to enhance </a:t>
            </a:r>
            <a:r>
              <a:rPr lang="en-US" b="1" dirty="0"/>
              <a:t>human-robot interaction (HRI)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14" y="956789"/>
            <a:ext cx="10360152" cy="2843784"/>
          </a:xfrm>
        </p:spPr>
        <p:txBody>
          <a:bodyPr anchor="b">
            <a:normAutofit/>
          </a:bodyPr>
          <a:lstStyle/>
          <a:p>
            <a:r>
              <a:rPr lang="en-US" b="0" dirty="0"/>
              <a:t>Open-Source Diffusion Models 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283C76-40D2-4640-09B3-7436D6D42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E688254-6191-C240-0492-D23D0B6F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530247"/>
            <a:ext cx="10360152" cy="914400"/>
          </a:xfrm>
        </p:spPr>
        <p:txBody>
          <a:bodyPr/>
          <a:lstStyle/>
          <a:p>
            <a:r>
              <a:rPr lang="en-US"/>
              <a:t>Robotic Diffusion Transformer (RDT-1B)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35E9D-5CEE-1169-BF12-33095A3A1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F038027-113C-5F11-74C7-6AEA02503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56942"/>
              </p:ext>
            </p:extLst>
          </p:nvPr>
        </p:nvGraphicFramePr>
        <p:xfrm>
          <a:off x="915924" y="1919900"/>
          <a:ext cx="10292620" cy="44078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095">
                  <a:extLst>
                    <a:ext uri="{9D8B030D-6E8A-4147-A177-3AD203B41FA5}">
                      <a16:colId xmlns:a16="http://schemas.microsoft.com/office/drawing/2014/main" val="3966529646"/>
                    </a:ext>
                  </a:extLst>
                </a:gridCol>
                <a:gridCol w="7629525">
                  <a:extLst>
                    <a:ext uri="{9D8B030D-6E8A-4147-A177-3AD203B41FA5}">
                      <a16:colId xmlns:a16="http://schemas.microsoft.com/office/drawing/2014/main" val="1735265797"/>
                    </a:ext>
                  </a:extLst>
                </a:gridCol>
              </a:tblGrid>
              <a:tr h="486757">
                <a:tc>
                  <a:txBody>
                    <a:bodyPr/>
                    <a:lstStyle/>
                    <a:p>
                      <a:r>
                        <a:rPr lang="en-US"/>
                        <a:t>Model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Diffusion Transformer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861748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/>
                        <a:t>Parameters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~1.2 Billion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5728499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/>
                        <a:t>Training Dataset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Open X-Embodiment (1M+ trajectories, 22 robot types, 527 skills)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75702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/>
                        <a:t>Input Modalities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RGB Video, Language Instructions, Proprioception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2191750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Unified action space: joint positions, velocities, gripper control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489321"/>
                  </a:ext>
                </a:extLst>
              </a:tr>
              <a:tr h="486757">
                <a:tc>
                  <a:txBody>
                    <a:bodyPr/>
                    <a:lstStyle/>
                    <a:p>
                      <a:r>
                        <a:rPr lang="en-US"/>
                        <a:t>Conditioning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Text + Visual context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792799"/>
                  </a:ext>
                </a:extLst>
              </a:tr>
              <a:tr h="486757">
                <a:tc>
                  <a:txBody>
                    <a:bodyPr/>
                    <a:lstStyle/>
                    <a:p>
                      <a:r>
                        <a:rPr lang="en-US"/>
                        <a:t>Generalization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Zero-shot across unseen objects, tasks, and robots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0128049"/>
                  </a:ext>
                </a:extLst>
              </a:tr>
              <a:tr h="486757">
                <a:tc>
                  <a:txBody>
                    <a:bodyPr/>
                    <a:lstStyle/>
                    <a:p>
                      <a:r>
                        <a:rPr lang="en-US"/>
                        <a:t>Embodiments Supported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Single-arm, Dual-arm, Mobile base + manipulator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0448328"/>
                  </a:ext>
                </a:extLst>
              </a:tr>
              <a:tr h="486757">
                <a:tc>
                  <a:txBody>
                    <a:bodyPr/>
                    <a:lstStyle/>
                    <a:p>
                      <a:r>
                        <a:rPr lang="en-US"/>
                        <a:t>Repositories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https://github.com/thu-ml/RoboticsDiffusionTransformer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77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6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C394D-7312-BCF1-7CCC-9A88C5FD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826EBD1-F920-F3AB-0B9D-99CAB715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RDT-1B </a:t>
            </a:r>
            <a:r>
              <a:rPr lang="en-US" sz="3200" dirty="0"/>
              <a:t>- Advantages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FF110A9-7889-65A3-E983-06892C320E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8979694" cy="169706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General-purpose robotic manipulation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Zero-shot skill transfer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Language-conditioned action generation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b="1" dirty="0"/>
              <a:t>fine-tuned</a:t>
            </a:r>
            <a:r>
              <a:rPr lang="en-US" dirty="0"/>
              <a:t> for emotion-based or stylistic behavior with labeled data.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8A4AC9-0352-E8FA-2E07-7040E3979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92AE9-A27A-9F6C-D82F-DBB306F7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528"/>
          <a:stretch/>
        </p:blipFill>
        <p:spPr>
          <a:xfrm>
            <a:off x="0" y="3771208"/>
            <a:ext cx="12192000" cy="25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2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F4A36-D3D5-55DD-5D76-C005C0485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BCDCBFB-5BDC-873C-1BFC-D25AAAF5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>
            <a:normAutofit/>
          </a:bodyPr>
          <a:lstStyle/>
          <a:p>
            <a:r>
              <a:rPr lang="en-US" dirty="0"/>
              <a:t>RDT-1B </a:t>
            </a:r>
            <a:r>
              <a:rPr lang="en-US"/>
              <a:t>- Challenges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B90EB-8007-A1E1-EA39-48B1791DA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8</a:t>
            </a:r>
          </a:p>
        </p:txBody>
      </p:sp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E1802E0D-6BF3-0918-B378-F9DD82AFD089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81312146"/>
              </p:ext>
            </p:extLst>
          </p:nvPr>
        </p:nvGraphicFramePr>
        <p:xfrm>
          <a:off x="914400" y="2039111"/>
          <a:ext cx="10360025" cy="337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087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A49A0-D9F7-5F75-8D6E-DDD0472D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A5F47EF-C1D8-5F69-EAE6-2ECDEB87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90" y="901722"/>
            <a:ext cx="11365706" cy="914400"/>
          </a:xfrm>
        </p:spPr>
        <p:txBody>
          <a:bodyPr/>
          <a:lstStyle/>
          <a:p>
            <a:r>
              <a:rPr lang="en-US" dirty="0"/>
              <a:t>Diffusion Policy: </a:t>
            </a:r>
            <a:br>
              <a:rPr lang="en-US" dirty="0"/>
            </a:br>
            <a:r>
              <a:rPr lang="en-US" dirty="0"/>
              <a:t>Visuomotor Learning via Action Diffusion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ADEAB-A5FD-2D49-B573-4EDA5CA4E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264F337-7EB5-8235-63BC-C0E2F63EE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212912"/>
              </p:ext>
            </p:extLst>
          </p:nvPr>
        </p:nvGraphicFramePr>
        <p:xfrm>
          <a:off x="949690" y="2377552"/>
          <a:ext cx="10292620" cy="2940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095">
                  <a:extLst>
                    <a:ext uri="{9D8B030D-6E8A-4147-A177-3AD203B41FA5}">
                      <a16:colId xmlns:a16="http://schemas.microsoft.com/office/drawing/2014/main" val="3966529646"/>
                    </a:ext>
                  </a:extLst>
                </a:gridCol>
                <a:gridCol w="7629525">
                  <a:extLst>
                    <a:ext uri="{9D8B030D-6E8A-4147-A177-3AD203B41FA5}">
                      <a16:colId xmlns:a16="http://schemas.microsoft.com/office/drawing/2014/main" val="1735265797"/>
                    </a:ext>
                  </a:extLst>
                </a:gridCol>
              </a:tblGrid>
              <a:tr h="486757"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Denoising Diffusion Probabilistic Model (DDPM) for action generation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861748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 dirty="0"/>
                        <a:t>Training Method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 Cloning on human demonstrations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675702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 dirty="0"/>
                        <a:t>Input Modalities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RGB images (observation), task context (goal image, language, etc.)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2191750"/>
                  </a:ext>
                </a:extLst>
              </a:tr>
              <a:tr h="493517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trajectory (joint actions or end-effector poses)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489321"/>
                  </a:ext>
                </a:extLst>
              </a:tr>
              <a:tr h="486757">
                <a:tc>
                  <a:txBody>
                    <a:bodyPr/>
                    <a:lstStyle/>
                    <a:p>
                      <a:r>
                        <a:rPr lang="en-US" dirty="0"/>
                        <a:t>Action Representation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High-dimensional, continuous; allows multi-step planning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792799"/>
                  </a:ext>
                </a:extLst>
              </a:tr>
              <a:tr h="486757">
                <a:tc>
                  <a:txBody>
                    <a:bodyPr/>
                    <a:lstStyle/>
                    <a:p>
                      <a:r>
                        <a:rPr lang="en-US" dirty="0"/>
                        <a:t>Repositories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real-</a:t>
                      </a:r>
                      <a:r>
                        <a:rPr lang="en-US" dirty="0" err="1">
                          <a:hlinkClick r:id="rId3"/>
                        </a:rPr>
                        <a:t>stanford</a:t>
                      </a:r>
                      <a:r>
                        <a:rPr lang="en-US" dirty="0">
                          <a:hlinkClick r:id="rId3"/>
                        </a:rPr>
                        <a:t>/</a:t>
                      </a:r>
                      <a:r>
                        <a:rPr lang="en-US" dirty="0" err="1">
                          <a:hlinkClick r:id="rId3"/>
                        </a:rPr>
                        <a:t>diffusion_policy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277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3781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{DB52BC5C-3E3E-4E09-B73C-437A8E448533}tf11964407_win32</Template>
  <TotalTime>1062</TotalTime>
  <Words>852</Words>
  <Application>Microsoft Office PowerPoint</Application>
  <PresentationFormat>Widescreen</PresentationFormat>
  <Paragraphs>188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Gill Sans Nova Light</vt:lpstr>
      <vt:lpstr>Sagona Book</vt:lpstr>
      <vt:lpstr>Custom</vt:lpstr>
      <vt:lpstr>Diffusion Models for  Expressive Manipulators</vt:lpstr>
      <vt:lpstr>agenda</vt:lpstr>
      <vt:lpstr>Expressive Manipulators</vt:lpstr>
      <vt:lpstr>Expressive Manipulators</vt:lpstr>
      <vt:lpstr>Open-Source Diffusion Models </vt:lpstr>
      <vt:lpstr>Robotic Diffusion Transformer (RDT-1B)</vt:lpstr>
      <vt:lpstr>RDT-1B - Advantages</vt:lpstr>
      <vt:lpstr>RDT-1B - Challenges</vt:lpstr>
      <vt:lpstr>Diffusion Policy:  Visuomotor Learning via Action Diffusion</vt:lpstr>
      <vt:lpstr>Diffusion Policy - Advantages</vt:lpstr>
      <vt:lpstr>Diffusion Policy - Challenges</vt:lpstr>
      <vt:lpstr>Which Diffusion Model for Expressive Manipulators ?</vt:lpstr>
      <vt:lpstr>Diffusion Policy</vt:lpstr>
      <vt:lpstr>Open-Source Datasets</vt:lpstr>
      <vt:lpstr>Open X-Embodiment Dataset Foundation for Generalist Robots</vt:lpstr>
      <vt:lpstr>Open X-Embodiment Dataset – Expressive Manipulation</vt:lpstr>
      <vt:lpstr>DROID (Distributed Robot Interaction Dataset) Diverse Multi-Scene Robot Demonstrations</vt:lpstr>
      <vt:lpstr>DROID – Expressive Manipulation</vt:lpstr>
      <vt:lpstr>Frameworks</vt:lpstr>
      <vt:lpstr>Laban-Based Controlling Modeling Expressive Motion Through Human Movement Theory</vt:lpstr>
      <vt:lpstr>Laban-Based Controlling – Expressive Manipulation</vt:lpstr>
      <vt:lpstr>Dynamic Movement Primitives (DMPs) Learning &amp; Modulating Motion for Expressive Control</vt:lpstr>
      <vt:lpstr>DMPs – Expressive Manipulation</vt:lpstr>
      <vt:lpstr>Proposal</vt:lpstr>
      <vt:lpstr>Diffusion Model for Expressive Manipulators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Sindhuja Vankineni</dc:creator>
  <cp:lastModifiedBy>Sindhuja Vankineni</cp:lastModifiedBy>
  <cp:revision>1</cp:revision>
  <dcterms:created xsi:type="dcterms:W3CDTF">2025-04-13T23:30:48Z</dcterms:created>
  <dcterms:modified xsi:type="dcterms:W3CDTF">2025-04-14T17:12:56Z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